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0"/>
  </p:notesMasterIdLst>
  <p:handoutMasterIdLst>
    <p:handoutMasterId r:id="rId31"/>
  </p:handoutMasterIdLst>
  <p:sldIdLst>
    <p:sldId id="307" r:id="rId5"/>
    <p:sldId id="304" r:id="rId6"/>
    <p:sldId id="281" r:id="rId7"/>
    <p:sldId id="312" r:id="rId8"/>
    <p:sldId id="322" r:id="rId9"/>
    <p:sldId id="297" r:id="rId10"/>
    <p:sldId id="314" r:id="rId11"/>
    <p:sldId id="317" r:id="rId12"/>
    <p:sldId id="318" r:id="rId13"/>
    <p:sldId id="323" r:id="rId14"/>
    <p:sldId id="319" r:id="rId15"/>
    <p:sldId id="324" r:id="rId16"/>
    <p:sldId id="282" r:id="rId17"/>
    <p:sldId id="315" r:id="rId18"/>
    <p:sldId id="321" r:id="rId19"/>
    <p:sldId id="325" r:id="rId20"/>
    <p:sldId id="326" r:id="rId21"/>
    <p:sldId id="328" r:id="rId22"/>
    <p:sldId id="329" r:id="rId23"/>
    <p:sldId id="330" r:id="rId24"/>
    <p:sldId id="331" r:id="rId25"/>
    <p:sldId id="332" r:id="rId26"/>
    <p:sldId id="333" r:id="rId27"/>
    <p:sldId id="334" r:id="rId28"/>
    <p:sldId id="327" r:id="rId29"/>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D2D592"/>
    <a:srgbClr val="202C8F"/>
    <a:srgbClr val="FDFAF6"/>
    <a:srgbClr val="FDFBF6"/>
    <a:srgbClr val="C87404"/>
    <a:srgbClr val="ED8A05"/>
    <a:srgbClr val="D3630F"/>
    <a:srgbClr val="D24C10"/>
    <a:srgbClr val="AAC4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5F25C-2DB9-7E06-25CC-3BA6FB38C9D5}" v="1" dt="2025-12-18T16:16:29.827"/>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napToObjects="1">
      <p:cViewPr varScale="1">
        <p:scale>
          <a:sx n="102" d="100"/>
          <a:sy n="102" d="100"/>
        </p:scale>
        <p:origin x="342" y="96"/>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t Calloway" userId="S::bcalloway@mono.ca.gov::32390e11-cc9a-4631-badf-334505ff50a7" providerId="AD" clId="Web-{D145F25C-2DB9-7E06-25CC-3BA6FB38C9D5}"/>
    <pc:docChg chg="modSld">
      <pc:chgData name="Brent Calloway" userId="S::bcalloway@mono.ca.gov::32390e11-cc9a-4631-badf-334505ff50a7" providerId="AD" clId="Web-{D145F25C-2DB9-7E06-25CC-3BA6FB38C9D5}" dt="2025-12-18T16:16:29.842" v="1" actId="20577"/>
      <pc:docMkLst>
        <pc:docMk/>
      </pc:docMkLst>
      <pc:sldChg chg="modSp">
        <pc:chgData name="Brent Calloway" userId="S::bcalloway@mono.ca.gov::32390e11-cc9a-4631-badf-334505ff50a7" providerId="AD" clId="Web-{D145F25C-2DB9-7E06-25CC-3BA6FB38C9D5}" dt="2025-12-18T16:16:29.842" v="1" actId="20577"/>
        <pc:sldMkLst>
          <pc:docMk/>
          <pc:sldMk cId="1973173046" sldId="297"/>
        </pc:sldMkLst>
        <pc:spChg chg="mod">
          <ac:chgData name="Brent Calloway" userId="S::bcalloway@mono.ca.gov::32390e11-cc9a-4631-badf-334505ff50a7" providerId="AD" clId="Web-{D145F25C-2DB9-7E06-25CC-3BA6FB38C9D5}" dt="2025-12-18T16:16:29.842" v="1" actId="20577"/>
          <ac:spMkLst>
            <pc:docMk/>
            <pc:sldMk cId="1973173046" sldId="297"/>
            <ac:spMk id="3" creationId="{D8B5CEF2-E667-BBB5-2EA6-C06F93B6DE12}"/>
          </ac:spMkLst>
        </pc:spChg>
      </pc:sldChg>
    </pc:docChg>
  </pc:docChgLst>
  <pc:docChgLst>
    <pc:chgData name="Melinda Guerrero" userId="a433bee7-d372-486d-8e9c-99f9d1c4e4f2" providerId="ADAL" clId="{3BA2415C-E41C-4820-BE54-B99BFF53838C}"/>
    <pc:docChg chg="undo custSel addSld delSld modSld sldOrd">
      <pc:chgData name="Melinda Guerrero" userId="a433bee7-d372-486d-8e9c-99f9d1c4e4f2" providerId="ADAL" clId="{3BA2415C-E41C-4820-BE54-B99BFF53838C}" dt="2025-12-16T17:08:34.218" v="10888" actId="20577"/>
      <pc:docMkLst>
        <pc:docMk/>
      </pc:docMkLst>
      <pc:sldChg chg="addSp delSp modSp mod modClrScheme chgLayout">
        <pc:chgData name="Melinda Guerrero" userId="a433bee7-d372-486d-8e9c-99f9d1c4e4f2" providerId="ADAL" clId="{3BA2415C-E41C-4820-BE54-B99BFF53838C}" dt="2025-12-11T18:37:16.526" v="2406" actId="948"/>
        <pc:sldMkLst>
          <pc:docMk/>
          <pc:sldMk cId="2952923800" sldId="281"/>
        </pc:sldMkLst>
        <pc:spChg chg="mod">
          <ac:chgData name="Melinda Guerrero" userId="a433bee7-d372-486d-8e9c-99f9d1c4e4f2" providerId="ADAL" clId="{3BA2415C-E41C-4820-BE54-B99BFF53838C}" dt="2025-12-11T00:11:57.626" v="256" actId="1076"/>
          <ac:spMkLst>
            <pc:docMk/>
            <pc:sldMk cId="2952923800" sldId="281"/>
            <ac:spMk id="2" creationId="{D53B219B-7E3A-7E84-6386-37313F0CFB09}"/>
          </ac:spMkLst>
        </pc:spChg>
        <pc:spChg chg="mod ord">
          <ac:chgData name="Melinda Guerrero" userId="a433bee7-d372-486d-8e9c-99f9d1c4e4f2" providerId="ADAL" clId="{3BA2415C-E41C-4820-BE54-B99BFF53838C}" dt="2025-12-11T18:37:16.526" v="2406" actId="948"/>
          <ac:spMkLst>
            <pc:docMk/>
            <pc:sldMk cId="2952923800" sldId="281"/>
            <ac:spMk id="3" creationId="{A2E339BF-E6D7-DD0E-AF02-6813852EE723}"/>
          </ac:spMkLst>
        </pc:spChg>
        <pc:picChg chg="add mod modCrop">
          <ac:chgData name="Melinda Guerrero" userId="a433bee7-d372-486d-8e9c-99f9d1c4e4f2" providerId="ADAL" clId="{3BA2415C-E41C-4820-BE54-B99BFF53838C}" dt="2025-12-11T00:14:41.848" v="264" actId="1076"/>
          <ac:picMkLst>
            <pc:docMk/>
            <pc:sldMk cId="2952923800" sldId="281"/>
            <ac:picMk id="13" creationId="{3B370427-6720-5587-FA4B-393523B6EB01}"/>
          </ac:picMkLst>
        </pc:picChg>
        <pc:picChg chg="add mod">
          <ac:chgData name="Melinda Guerrero" userId="a433bee7-d372-486d-8e9c-99f9d1c4e4f2" providerId="ADAL" clId="{3BA2415C-E41C-4820-BE54-B99BFF53838C}" dt="2025-12-11T00:14:47.367" v="265" actId="1076"/>
          <ac:picMkLst>
            <pc:docMk/>
            <pc:sldMk cId="2952923800" sldId="281"/>
            <ac:picMk id="15" creationId="{2CA5A825-51E1-B6F5-5DC3-FAE14B155417}"/>
          </ac:picMkLst>
        </pc:picChg>
      </pc:sldChg>
      <pc:sldChg chg="delSp modSp mod ord">
        <pc:chgData name="Melinda Guerrero" userId="a433bee7-d372-486d-8e9c-99f9d1c4e4f2" providerId="ADAL" clId="{3BA2415C-E41C-4820-BE54-B99BFF53838C}" dt="2025-12-12T18:26:58.587" v="5589"/>
        <pc:sldMkLst>
          <pc:docMk/>
          <pc:sldMk cId="685681062" sldId="282"/>
        </pc:sldMkLst>
        <pc:spChg chg="mod">
          <ac:chgData name="Melinda Guerrero" userId="a433bee7-d372-486d-8e9c-99f9d1c4e4f2" providerId="ADAL" clId="{3BA2415C-E41C-4820-BE54-B99BFF53838C}" dt="2025-12-10T00:32:25.122" v="199" actId="255"/>
          <ac:spMkLst>
            <pc:docMk/>
            <pc:sldMk cId="685681062" sldId="282"/>
            <ac:spMk id="2" creationId="{FD5E8954-9BCB-7FD9-A210-38DC54382D45}"/>
          </ac:spMkLst>
        </pc:spChg>
        <pc:spChg chg="mod">
          <ac:chgData name="Melinda Guerrero" userId="a433bee7-d372-486d-8e9c-99f9d1c4e4f2" providerId="ADAL" clId="{3BA2415C-E41C-4820-BE54-B99BFF53838C}" dt="2025-12-11T22:56:22.273" v="4299" actId="27636"/>
          <ac:spMkLst>
            <pc:docMk/>
            <pc:sldMk cId="685681062" sldId="282"/>
            <ac:spMk id="3" creationId="{75111C33-898C-4414-4665-5136EB6FC126}"/>
          </ac:spMkLst>
        </pc:spChg>
      </pc:sldChg>
      <pc:sldChg chg="addSp modSp mod ord">
        <pc:chgData name="Melinda Guerrero" userId="a433bee7-d372-486d-8e9c-99f9d1c4e4f2" providerId="ADAL" clId="{3BA2415C-E41C-4820-BE54-B99BFF53838C}" dt="2025-12-13T00:47:10.089" v="10711" actId="1582"/>
        <pc:sldMkLst>
          <pc:docMk/>
          <pc:sldMk cId="1973173046" sldId="297"/>
        </pc:sldMkLst>
        <pc:spChg chg="mod">
          <ac:chgData name="Melinda Guerrero" userId="a433bee7-d372-486d-8e9c-99f9d1c4e4f2" providerId="ADAL" clId="{3BA2415C-E41C-4820-BE54-B99BFF53838C}" dt="2025-12-13T00:47:10.089" v="10711" actId="1582"/>
          <ac:spMkLst>
            <pc:docMk/>
            <pc:sldMk cId="1973173046" sldId="297"/>
            <ac:spMk id="2" creationId="{509D22C5-0C9E-B582-A8FE-B45E70A01E7F}"/>
          </ac:spMkLst>
        </pc:spChg>
        <pc:spChg chg="mod">
          <ac:chgData name="Melinda Guerrero" userId="a433bee7-d372-486d-8e9c-99f9d1c4e4f2" providerId="ADAL" clId="{3BA2415C-E41C-4820-BE54-B99BFF53838C}" dt="2025-12-11T22:53:35.858" v="4274" actId="27636"/>
          <ac:spMkLst>
            <pc:docMk/>
            <pc:sldMk cId="1973173046" sldId="297"/>
            <ac:spMk id="3" creationId="{D8B5CEF2-E667-BBB5-2EA6-C06F93B6DE12}"/>
          </ac:spMkLst>
        </pc:spChg>
        <pc:picChg chg="add mod">
          <ac:chgData name="Melinda Guerrero" userId="a433bee7-d372-486d-8e9c-99f9d1c4e4f2" providerId="ADAL" clId="{3BA2415C-E41C-4820-BE54-B99BFF53838C}" dt="2025-12-11T22:17:59.950" v="4089" actId="14100"/>
          <ac:picMkLst>
            <pc:docMk/>
            <pc:sldMk cId="1973173046" sldId="297"/>
            <ac:picMk id="4" creationId="{CC9B3ACB-D8A1-5EFB-99B2-71472E3D9DB6}"/>
          </ac:picMkLst>
        </pc:picChg>
      </pc:sldChg>
      <pc:sldChg chg="delSp mod">
        <pc:chgData name="Melinda Guerrero" userId="a433bee7-d372-486d-8e9c-99f9d1c4e4f2" providerId="ADAL" clId="{3BA2415C-E41C-4820-BE54-B99BFF53838C}" dt="2025-12-10T23:56:19.001" v="222" actId="21"/>
        <pc:sldMkLst>
          <pc:docMk/>
          <pc:sldMk cId="3913219759" sldId="304"/>
        </pc:sldMkLst>
      </pc:sldChg>
      <pc:sldChg chg="modSp mod">
        <pc:chgData name="Melinda Guerrero" userId="a433bee7-d372-486d-8e9c-99f9d1c4e4f2" providerId="ADAL" clId="{3BA2415C-E41C-4820-BE54-B99BFF53838C}" dt="2025-12-12T21:21:16.501" v="6274" actId="14100"/>
        <pc:sldMkLst>
          <pc:docMk/>
          <pc:sldMk cId="2906491918" sldId="307"/>
        </pc:sldMkLst>
        <pc:spChg chg="mod">
          <ac:chgData name="Melinda Guerrero" userId="a433bee7-d372-486d-8e9c-99f9d1c4e4f2" providerId="ADAL" clId="{3BA2415C-E41C-4820-BE54-B99BFF53838C}" dt="2025-12-12T21:21:16.501" v="6274" actId="14100"/>
          <ac:spMkLst>
            <pc:docMk/>
            <pc:sldMk cId="2906491918" sldId="307"/>
            <ac:spMk id="2" creationId="{D54EDA75-0988-2AC2-87F8-8DEC83A7B9CA}"/>
          </ac:spMkLst>
        </pc:spChg>
      </pc:sldChg>
      <pc:sldChg chg="addSp delSp modSp mod ord">
        <pc:chgData name="Melinda Guerrero" userId="a433bee7-d372-486d-8e9c-99f9d1c4e4f2" providerId="ADAL" clId="{3BA2415C-E41C-4820-BE54-B99BFF53838C}" dt="2025-12-11T17:24:07.402" v="1867" actId="20577"/>
        <pc:sldMkLst>
          <pc:docMk/>
          <pc:sldMk cId="2202437675" sldId="312"/>
        </pc:sldMkLst>
        <pc:spChg chg="add mod">
          <ac:chgData name="Melinda Guerrero" userId="a433bee7-d372-486d-8e9c-99f9d1c4e4f2" providerId="ADAL" clId="{3BA2415C-E41C-4820-BE54-B99BFF53838C}" dt="2025-12-10T00:10:46.194" v="129" actId="1076"/>
          <ac:spMkLst>
            <pc:docMk/>
            <pc:sldMk cId="2202437675" sldId="312"/>
            <ac:spMk id="6" creationId="{14724A41-1124-4E68-16D2-81365960952E}"/>
          </ac:spMkLst>
        </pc:spChg>
        <pc:spChg chg="add mod">
          <ac:chgData name="Melinda Guerrero" userId="a433bee7-d372-486d-8e9c-99f9d1c4e4f2" providerId="ADAL" clId="{3BA2415C-E41C-4820-BE54-B99BFF53838C}" dt="2025-12-11T00:45:51.064" v="592" actId="1076"/>
          <ac:spMkLst>
            <pc:docMk/>
            <pc:sldMk cId="2202437675" sldId="312"/>
            <ac:spMk id="7" creationId="{5AD69B0F-52DF-E9D8-66EF-64F99E1E974B}"/>
          </ac:spMkLst>
        </pc:spChg>
        <pc:spChg chg="add mod">
          <ac:chgData name="Melinda Guerrero" userId="a433bee7-d372-486d-8e9c-99f9d1c4e4f2" providerId="ADAL" clId="{3BA2415C-E41C-4820-BE54-B99BFF53838C}" dt="2025-12-11T00:45:41.850" v="589" actId="1076"/>
          <ac:spMkLst>
            <pc:docMk/>
            <pc:sldMk cId="2202437675" sldId="312"/>
            <ac:spMk id="8" creationId="{54393B6E-31FF-82FA-046C-C45CBAF2D1DA}"/>
          </ac:spMkLst>
        </pc:spChg>
        <pc:spChg chg="add mod">
          <ac:chgData name="Melinda Guerrero" userId="a433bee7-d372-486d-8e9c-99f9d1c4e4f2" providerId="ADAL" clId="{3BA2415C-E41C-4820-BE54-B99BFF53838C}" dt="2025-12-11T17:24:07.402" v="1867" actId="20577"/>
          <ac:spMkLst>
            <pc:docMk/>
            <pc:sldMk cId="2202437675" sldId="312"/>
            <ac:spMk id="9" creationId="{2D8357F8-7A80-2E95-167F-B5F2DBE81752}"/>
          </ac:spMkLst>
        </pc:spChg>
        <pc:picChg chg="add mod">
          <ac:chgData name="Melinda Guerrero" userId="a433bee7-d372-486d-8e9c-99f9d1c4e4f2" providerId="ADAL" clId="{3BA2415C-E41C-4820-BE54-B99BFF53838C}" dt="2025-12-11T00:45:47.266" v="591" actId="1076"/>
          <ac:picMkLst>
            <pc:docMk/>
            <pc:sldMk cId="2202437675" sldId="312"/>
            <ac:picMk id="5" creationId="{A1F8D66F-43B8-014D-D6DA-E4A53B7F8732}"/>
          </ac:picMkLst>
        </pc:picChg>
      </pc:sldChg>
      <pc:sldChg chg="addSp delSp modSp mod modClrScheme chgLayout">
        <pc:chgData name="Melinda Guerrero" userId="a433bee7-d372-486d-8e9c-99f9d1c4e4f2" providerId="ADAL" clId="{3BA2415C-E41C-4820-BE54-B99BFF53838C}" dt="2025-12-11T22:57:36.510" v="4318" actId="1076"/>
        <pc:sldMkLst>
          <pc:docMk/>
          <pc:sldMk cId="1131718056" sldId="314"/>
        </pc:sldMkLst>
        <pc:spChg chg="mod">
          <ac:chgData name="Melinda Guerrero" userId="a433bee7-d372-486d-8e9c-99f9d1c4e4f2" providerId="ADAL" clId="{3BA2415C-E41C-4820-BE54-B99BFF53838C}" dt="2025-12-11T22:57:36.510" v="4318" actId="1076"/>
          <ac:spMkLst>
            <pc:docMk/>
            <pc:sldMk cId="1131718056" sldId="314"/>
            <ac:spMk id="2" creationId="{B6210199-C129-11F0-56F2-2D1AED21CB4C}"/>
          </ac:spMkLst>
        </pc:spChg>
        <pc:picChg chg="add mod">
          <ac:chgData name="Melinda Guerrero" userId="a433bee7-d372-486d-8e9c-99f9d1c4e4f2" providerId="ADAL" clId="{3BA2415C-E41C-4820-BE54-B99BFF53838C}" dt="2025-12-11T18:36:30.513" v="2403" actId="27614"/>
          <ac:picMkLst>
            <pc:docMk/>
            <pc:sldMk cId="1131718056" sldId="314"/>
            <ac:picMk id="7" creationId="{95D558E2-B41B-6CEE-AD52-8B8D247B485B}"/>
          </ac:picMkLst>
        </pc:picChg>
      </pc:sldChg>
      <pc:sldChg chg="delSp modSp mod ord">
        <pc:chgData name="Melinda Guerrero" userId="a433bee7-d372-486d-8e9c-99f9d1c4e4f2" providerId="ADAL" clId="{3BA2415C-E41C-4820-BE54-B99BFF53838C}" dt="2025-12-12T18:27:06.601" v="5591"/>
        <pc:sldMkLst>
          <pc:docMk/>
          <pc:sldMk cId="2468595790" sldId="315"/>
        </pc:sldMkLst>
        <pc:spChg chg="mod">
          <ac:chgData name="Melinda Guerrero" userId="a433bee7-d372-486d-8e9c-99f9d1c4e4f2" providerId="ADAL" clId="{3BA2415C-E41C-4820-BE54-B99BFF53838C}" dt="2025-12-11T16:58:35.771" v="1307" actId="14100"/>
          <ac:spMkLst>
            <pc:docMk/>
            <pc:sldMk cId="2468595790" sldId="315"/>
            <ac:spMk id="2" creationId="{B28A34A6-22BC-27A4-2C79-EE98A4943B14}"/>
          </ac:spMkLst>
        </pc:spChg>
        <pc:spChg chg="mod">
          <ac:chgData name="Melinda Guerrero" userId="a433bee7-d372-486d-8e9c-99f9d1c4e4f2" providerId="ADAL" clId="{3BA2415C-E41C-4820-BE54-B99BFF53838C}" dt="2025-12-11T17:19:15.521" v="1792" actId="20577"/>
          <ac:spMkLst>
            <pc:docMk/>
            <pc:sldMk cId="2468595790" sldId="315"/>
            <ac:spMk id="16" creationId="{AEF9954A-E263-8A7E-58B1-4D03F7D1BD9B}"/>
          </ac:spMkLst>
        </pc:spChg>
        <pc:spChg chg="mod">
          <ac:chgData name="Melinda Guerrero" userId="a433bee7-d372-486d-8e9c-99f9d1c4e4f2" providerId="ADAL" clId="{3BA2415C-E41C-4820-BE54-B99BFF53838C}" dt="2025-12-11T17:05:22.862" v="1735" actId="20577"/>
          <ac:spMkLst>
            <pc:docMk/>
            <pc:sldMk cId="2468595790" sldId="315"/>
            <ac:spMk id="17" creationId="{33680A80-5C61-DD02-1119-0565C0AD5372}"/>
          </ac:spMkLst>
        </pc:spChg>
      </pc:sldChg>
      <pc:sldChg chg="addSp delSp modSp mod setBg">
        <pc:chgData name="Melinda Guerrero" userId="a433bee7-d372-486d-8e9c-99f9d1c4e4f2" providerId="ADAL" clId="{3BA2415C-E41C-4820-BE54-B99BFF53838C}" dt="2025-12-11T18:29:16.956" v="2398" actId="27636"/>
        <pc:sldMkLst>
          <pc:docMk/>
          <pc:sldMk cId="1941619646" sldId="317"/>
        </pc:sldMkLst>
        <pc:spChg chg="add mod">
          <ac:chgData name="Melinda Guerrero" userId="a433bee7-d372-486d-8e9c-99f9d1c4e4f2" providerId="ADAL" clId="{3BA2415C-E41C-4820-BE54-B99BFF53838C}" dt="2025-12-11T17:34:08.094" v="2023" actId="20577"/>
          <ac:spMkLst>
            <pc:docMk/>
            <pc:sldMk cId="1941619646" sldId="317"/>
            <ac:spMk id="2" creationId="{B41BD5F1-A37B-82C8-12E8-28E67A0432BD}"/>
          </ac:spMkLst>
        </pc:spChg>
        <pc:spChg chg="mod">
          <ac:chgData name="Melinda Guerrero" userId="a433bee7-d372-486d-8e9c-99f9d1c4e4f2" providerId="ADAL" clId="{3BA2415C-E41C-4820-BE54-B99BFF53838C}" dt="2025-12-11T18:26:28.633" v="2352" actId="207"/>
          <ac:spMkLst>
            <pc:docMk/>
            <pc:sldMk cId="1941619646" sldId="317"/>
            <ac:spMk id="3" creationId="{3D55F2D4-C20E-BEBC-1CCF-4449B0456A7E}"/>
          </ac:spMkLst>
        </pc:spChg>
        <pc:spChg chg="mod ord">
          <ac:chgData name="Melinda Guerrero" userId="a433bee7-d372-486d-8e9c-99f9d1c4e4f2" providerId="ADAL" clId="{3BA2415C-E41C-4820-BE54-B99BFF53838C}" dt="2025-12-11T18:29:16.956" v="2398" actId="27636"/>
          <ac:spMkLst>
            <pc:docMk/>
            <pc:sldMk cId="1941619646" sldId="317"/>
            <ac:spMk id="13" creationId="{58AC0C8B-8A7A-9FAE-2D0F-4D1C3A8C3FA5}"/>
          </ac:spMkLst>
        </pc:spChg>
        <pc:spChg chg="mod">
          <ac:chgData name="Melinda Guerrero" userId="a433bee7-d372-486d-8e9c-99f9d1c4e4f2" providerId="ADAL" clId="{3BA2415C-E41C-4820-BE54-B99BFF53838C}" dt="2025-12-11T18:26:48.121" v="2353" actId="207"/>
          <ac:spMkLst>
            <pc:docMk/>
            <pc:sldMk cId="1941619646" sldId="317"/>
            <ac:spMk id="14" creationId="{749C7CD1-A9AA-49E3-6734-AD9546F2DF5B}"/>
          </ac:spMkLst>
        </pc:spChg>
        <pc:picChg chg="add mod">
          <ac:chgData name="Melinda Guerrero" userId="a433bee7-d372-486d-8e9c-99f9d1c4e4f2" providerId="ADAL" clId="{3BA2415C-E41C-4820-BE54-B99BFF53838C}" dt="2025-12-11T17:38:29.007" v="2245" actId="1076"/>
          <ac:picMkLst>
            <pc:docMk/>
            <pc:sldMk cId="1941619646" sldId="317"/>
            <ac:picMk id="6" creationId="{23F486F3-97E2-FA7B-F152-B6412AD180B9}"/>
          </ac:picMkLst>
        </pc:picChg>
        <pc:picChg chg="add mod ord modCrop">
          <ac:chgData name="Melinda Guerrero" userId="a433bee7-d372-486d-8e9c-99f9d1c4e4f2" providerId="ADAL" clId="{3BA2415C-E41C-4820-BE54-B99BFF53838C}" dt="2025-12-11T17:49:51.064" v="2322" actId="29295"/>
          <ac:picMkLst>
            <pc:docMk/>
            <pc:sldMk cId="1941619646" sldId="317"/>
            <ac:picMk id="16" creationId="{2DDB2565-DA7B-2153-407E-2771AFFA22C2}"/>
          </ac:picMkLst>
        </pc:picChg>
        <pc:cxnChg chg="add mod">
          <ac:chgData name="Melinda Guerrero" userId="a433bee7-d372-486d-8e9c-99f9d1c4e4f2" providerId="ADAL" clId="{3BA2415C-E41C-4820-BE54-B99BFF53838C}" dt="2025-12-11T18:25:50.604" v="2350" actId="1582"/>
          <ac:cxnSpMkLst>
            <pc:docMk/>
            <pc:sldMk cId="1941619646" sldId="317"/>
            <ac:cxnSpMk id="19" creationId="{18F03314-645B-664E-E8CA-38CEC121D0B7}"/>
          </ac:cxnSpMkLst>
        </pc:cxnChg>
      </pc:sldChg>
      <pc:sldChg chg="addSp delSp modSp mod">
        <pc:chgData name="Melinda Guerrero" userId="a433bee7-d372-486d-8e9c-99f9d1c4e4f2" providerId="ADAL" clId="{3BA2415C-E41C-4820-BE54-B99BFF53838C}" dt="2025-12-13T00:49:01.215" v="10712" actId="21"/>
        <pc:sldMkLst>
          <pc:docMk/>
          <pc:sldMk cId="4072101725" sldId="318"/>
        </pc:sldMkLst>
        <pc:spChg chg="mod">
          <ac:chgData name="Melinda Guerrero" userId="a433bee7-d372-486d-8e9c-99f9d1c4e4f2" providerId="ADAL" clId="{3BA2415C-E41C-4820-BE54-B99BFF53838C}" dt="2025-12-11T18:54:23.630" v="2805" actId="1076"/>
          <ac:spMkLst>
            <pc:docMk/>
            <pc:sldMk cId="4072101725" sldId="318"/>
            <ac:spMk id="3" creationId="{9443EC8A-1733-CCF7-081F-EB4667CB3285}"/>
          </ac:spMkLst>
        </pc:spChg>
        <pc:spChg chg="mod">
          <ac:chgData name="Melinda Guerrero" userId="a433bee7-d372-486d-8e9c-99f9d1c4e4f2" providerId="ADAL" clId="{3BA2415C-E41C-4820-BE54-B99BFF53838C}" dt="2025-12-11T18:54:28.239" v="2806" actId="14100"/>
          <ac:spMkLst>
            <pc:docMk/>
            <pc:sldMk cId="4072101725" sldId="318"/>
            <ac:spMk id="4" creationId="{ACE55D3D-AA24-CF53-6679-29B3C83F7646}"/>
          </ac:spMkLst>
        </pc:spChg>
        <pc:spChg chg="add mod">
          <ac:chgData name="Melinda Guerrero" userId="a433bee7-d372-486d-8e9c-99f9d1c4e4f2" providerId="ADAL" clId="{3BA2415C-E41C-4820-BE54-B99BFF53838C}" dt="2025-12-12T18:15:12.464" v="5587" actId="1076"/>
          <ac:spMkLst>
            <pc:docMk/>
            <pc:sldMk cId="4072101725" sldId="318"/>
            <ac:spMk id="13" creationId="{7C3643DD-4F96-1297-6E69-68A2FB8A4A20}"/>
          </ac:spMkLst>
        </pc:spChg>
        <pc:picChg chg="add mod ord">
          <ac:chgData name="Melinda Guerrero" userId="a433bee7-d372-486d-8e9c-99f9d1c4e4f2" providerId="ADAL" clId="{3BA2415C-E41C-4820-BE54-B99BFF53838C}" dt="2025-12-12T18:15:06.063" v="5586" actId="1076"/>
          <ac:picMkLst>
            <pc:docMk/>
            <pc:sldMk cId="4072101725" sldId="318"/>
            <ac:picMk id="8" creationId="{62C8674C-60AB-D200-CF31-52B32DA0D26C}"/>
          </ac:picMkLst>
        </pc:picChg>
        <pc:picChg chg="add mod ord modCrop">
          <ac:chgData name="Melinda Guerrero" userId="a433bee7-d372-486d-8e9c-99f9d1c4e4f2" providerId="ADAL" clId="{3BA2415C-E41C-4820-BE54-B99BFF53838C}" dt="2025-12-11T18:54:09.988" v="2803" actId="1076"/>
          <ac:picMkLst>
            <pc:docMk/>
            <pc:sldMk cId="4072101725" sldId="318"/>
            <ac:picMk id="14" creationId="{1E141FDF-510A-6E8E-16AC-C41C3F9E02B4}"/>
          </ac:picMkLst>
        </pc:picChg>
        <pc:cxnChg chg="add mod ord">
          <ac:chgData name="Melinda Guerrero" userId="a433bee7-d372-486d-8e9c-99f9d1c4e4f2" providerId="ADAL" clId="{3BA2415C-E41C-4820-BE54-B99BFF53838C}" dt="2025-12-12T18:14:57.711" v="5584" actId="1076"/>
          <ac:cxnSpMkLst>
            <pc:docMk/>
            <pc:sldMk cId="4072101725" sldId="318"/>
            <ac:cxnSpMk id="10" creationId="{E1838BA8-62B3-D8FF-4336-BB25F7C075E0}"/>
          </ac:cxnSpMkLst>
        </pc:cxnChg>
      </pc:sldChg>
      <pc:sldChg chg="addSp delSp modSp mod">
        <pc:chgData name="Melinda Guerrero" userId="a433bee7-d372-486d-8e9c-99f9d1c4e4f2" providerId="ADAL" clId="{3BA2415C-E41C-4820-BE54-B99BFF53838C}" dt="2025-12-11T22:00:13.533" v="4006" actId="1076"/>
        <pc:sldMkLst>
          <pc:docMk/>
          <pc:sldMk cId="3969996159" sldId="319"/>
        </pc:sldMkLst>
        <pc:spChg chg="mod">
          <ac:chgData name="Melinda Guerrero" userId="a433bee7-d372-486d-8e9c-99f9d1c4e4f2" providerId="ADAL" clId="{3BA2415C-E41C-4820-BE54-B99BFF53838C}" dt="2025-12-11T22:00:13.533" v="4006" actId="1076"/>
          <ac:spMkLst>
            <pc:docMk/>
            <pc:sldMk cId="3969996159" sldId="319"/>
            <ac:spMk id="4" creationId="{97DCC342-9FD1-7055-EAAC-008DC851B13F}"/>
          </ac:spMkLst>
        </pc:spChg>
        <pc:spChg chg="mod">
          <ac:chgData name="Melinda Guerrero" userId="a433bee7-d372-486d-8e9c-99f9d1c4e4f2" providerId="ADAL" clId="{3BA2415C-E41C-4820-BE54-B99BFF53838C}" dt="2025-12-11T19:53:49.860" v="3985" actId="1076"/>
          <ac:spMkLst>
            <pc:docMk/>
            <pc:sldMk cId="3969996159" sldId="319"/>
            <ac:spMk id="5" creationId="{2136FCF6-982C-CC37-9625-3EBFC7E7DD13}"/>
          </ac:spMkLst>
        </pc:spChg>
        <pc:picChg chg="add mod">
          <ac:chgData name="Melinda Guerrero" userId="a433bee7-d372-486d-8e9c-99f9d1c4e4f2" providerId="ADAL" clId="{3BA2415C-E41C-4820-BE54-B99BFF53838C}" dt="2025-12-11T19:54:04.656" v="3987" actId="1076"/>
          <ac:picMkLst>
            <pc:docMk/>
            <pc:sldMk cId="3969996159" sldId="319"/>
            <ac:picMk id="8" creationId="{8D2DA527-4EA3-1361-2D27-272D6A3C3323}"/>
          </ac:picMkLst>
        </pc:picChg>
      </pc:sldChg>
      <pc:sldChg chg="delSp modSp mod">
        <pc:chgData name="Melinda Guerrero" userId="a433bee7-d372-486d-8e9c-99f9d1c4e4f2" providerId="ADAL" clId="{3BA2415C-E41C-4820-BE54-B99BFF53838C}" dt="2025-12-16T17:02:52.165" v="10882" actId="20577"/>
        <pc:sldMkLst>
          <pc:docMk/>
          <pc:sldMk cId="2498021601" sldId="321"/>
        </pc:sldMkLst>
        <pc:spChg chg="mod">
          <ac:chgData name="Melinda Guerrero" userId="a433bee7-d372-486d-8e9c-99f9d1c4e4f2" providerId="ADAL" clId="{3BA2415C-E41C-4820-BE54-B99BFF53838C}" dt="2025-12-12T00:11:07.052" v="4647" actId="20577"/>
          <ac:spMkLst>
            <pc:docMk/>
            <pc:sldMk cId="2498021601" sldId="321"/>
            <ac:spMk id="3" creationId="{38D62608-F5E4-7EC0-5EF0-4F988DDDEC5B}"/>
          </ac:spMkLst>
        </pc:spChg>
        <pc:spChg chg="mod">
          <ac:chgData name="Melinda Guerrero" userId="a433bee7-d372-486d-8e9c-99f9d1c4e4f2" providerId="ADAL" clId="{3BA2415C-E41C-4820-BE54-B99BFF53838C}" dt="2025-12-12T00:31:30.202" v="5284" actId="20577"/>
          <ac:spMkLst>
            <pc:docMk/>
            <pc:sldMk cId="2498021601" sldId="321"/>
            <ac:spMk id="12" creationId="{288BD9B8-D6A6-D55A-830D-4D3CC2DC3933}"/>
          </ac:spMkLst>
        </pc:spChg>
        <pc:spChg chg="mod">
          <ac:chgData name="Melinda Guerrero" userId="a433bee7-d372-486d-8e9c-99f9d1c4e4f2" providerId="ADAL" clId="{3BA2415C-E41C-4820-BE54-B99BFF53838C}" dt="2025-12-16T17:02:52.165" v="10882" actId="20577"/>
          <ac:spMkLst>
            <pc:docMk/>
            <pc:sldMk cId="2498021601" sldId="321"/>
            <ac:spMk id="13" creationId="{0853098E-C088-D323-4BF2-987893F262F6}"/>
          </ac:spMkLst>
        </pc:spChg>
      </pc:sldChg>
      <pc:sldChg chg="addSp delSp modSp mod ord">
        <pc:chgData name="Melinda Guerrero" userId="a433bee7-d372-486d-8e9c-99f9d1c4e4f2" providerId="ADAL" clId="{3BA2415C-E41C-4820-BE54-B99BFF53838C}" dt="2025-12-15T17:41:57.239" v="10778" actId="20577"/>
        <pc:sldMkLst>
          <pc:docMk/>
          <pc:sldMk cId="1686213229" sldId="322"/>
        </pc:sldMkLst>
        <pc:spChg chg="mod">
          <ac:chgData name="Melinda Guerrero" userId="a433bee7-d372-486d-8e9c-99f9d1c4e4f2" providerId="ADAL" clId="{3BA2415C-E41C-4820-BE54-B99BFF53838C}" dt="2025-12-13T00:37:27.706" v="10160" actId="1076"/>
          <ac:spMkLst>
            <pc:docMk/>
            <pc:sldMk cId="1686213229" sldId="322"/>
            <ac:spMk id="2" creationId="{4730A324-0737-F0DA-1F7D-10CBE06D7C3F}"/>
          </ac:spMkLst>
        </pc:spChg>
        <pc:spChg chg="add mod">
          <ac:chgData name="Melinda Guerrero" userId="a433bee7-d372-486d-8e9c-99f9d1c4e4f2" providerId="ADAL" clId="{3BA2415C-E41C-4820-BE54-B99BFF53838C}" dt="2025-12-13T00:45:48.342" v="10708" actId="20577"/>
          <ac:spMkLst>
            <pc:docMk/>
            <pc:sldMk cId="1686213229" sldId="322"/>
            <ac:spMk id="6" creationId="{49B47982-9B4B-C7B6-5585-54CAD76AA695}"/>
          </ac:spMkLst>
        </pc:spChg>
        <pc:spChg chg="add mod">
          <ac:chgData name="Melinda Guerrero" userId="a433bee7-d372-486d-8e9c-99f9d1c4e4f2" providerId="ADAL" clId="{3BA2415C-E41C-4820-BE54-B99BFF53838C}" dt="2025-12-15T17:41:57.239" v="10778" actId="20577"/>
          <ac:spMkLst>
            <pc:docMk/>
            <pc:sldMk cId="1686213229" sldId="322"/>
            <ac:spMk id="8" creationId="{A6609E79-99BD-676D-E501-86C858D7D67D}"/>
          </ac:spMkLst>
        </pc:spChg>
        <pc:picChg chg="add mod">
          <ac:chgData name="Melinda Guerrero" userId="a433bee7-d372-486d-8e9c-99f9d1c4e4f2" providerId="ADAL" clId="{3BA2415C-E41C-4820-BE54-B99BFF53838C}" dt="2025-12-13T00:43:45.697" v="10667" actId="1076"/>
          <ac:picMkLst>
            <pc:docMk/>
            <pc:sldMk cId="1686213229" sldId="322"/>
            <ac:picMk id="5" creationId="{B8FBA30C-BD76-AFB3-0908-511B5B0EBE9B}"/>
          </ac:picMkLst>
        </pc:picChg>
      </pc:sldChg>
      <pc:sldChg chg="addSp delSp modSp mod ord">
        <pc:chgData name="Melinda Guerrero" userId="a433bee7-d372-486d-8e9c-99f9d1c4e4f2" providerId="ADAL" clId="{3BA2415C-E41C-4820-BE54-B99BFF53838C}" dt="2025-12-11T19:22:12.654" v="3578" actId="20577"/>
        <pc:sldMkLst>
          <pc:docMk/>
          <pc:sldMk cId="2641742594" sldId="323"/>
        </pc:sldMkLst>
        <pc:spChg chg="mod">
          <ac:chgData name="Melinda Guerrero" userId="a433bee7-d372-486d-8e9c-99f9d1c4e4f2" providerId="ADAL" clId="{3BA2415C-E41C-4820-BE54-B99BFF53838C}" dt="2025-12-11T19:20:34.628" v="3569" actId="1076"/>
          <ac:spMkLst>
            <pc:docMk/>
            <pc:sldMk cId="2641742594" sldId="323"/>
            <ac:spMk id="2" creationId="{3C70B744-02E1-F422-D76C-5F6D7074D67B}"/>
          </ac:spMkLst>
        </pc:spChg>
        <pc:spChg chg="mod">
          <ac:chgData name="Melinda Guerrero" userId="a433bee7-d372-486d-8e9c-99f9d1c4e4f2" providerId="ADAL" clId="{3BA2415C-E41C-4820-BE54-B99BFF53838C}" dt="2025-12-11T19:22:12.654" v="3578" actId="20577"/>
          <ac:spMkLst>
            <pc:docMk/>
            <pc:sldMk cId="2641742594" sldId="323"/>
            <ac:spMk id="3" creationId="{70101A76-3696-589E-A0F7-E0F7E33743C1}"/>
          </ac:spMkLst>
        </pc:spChg>
        <pc:picChg chg="add mod">
          <ac:chgData name="Melinda Guerrero" userId="a433bee7-d372-486d-8e9c-99f9d1c4e4f2" providerId="ADAL" clId="{3BA2415C-E41C-4820-BE54-B99BFF53838C}" dt="2025-12-11T19:18:52.883" v="3553" actId="1076"/>
          <ac:picMkLst>
            <pc:docMk/>
            <pc:sldMk cId="2641742594" sldId="323"/>
            <ac:picMk id="6" creationId="{2F0E752D-6870-193C-6092-1638E4945B00}"/>
          </ac:picMkLst>
        </pc:picChg>
      </pc:sldChg>
      <pc:sldChg chg="addSp delSp modSp add mod ord">
        <pc:chgData name="Melinda Guerrero" userId="a433bee7-d372-486d-8e9c-99f9d1c4e4f2" providerId="ADAL" clId="{3BA2415C-E41C-4820-BE54-B99BFF53838C}" dt="2025-12-12T00:07:59.171" v="4593" actId="1076"/>
        <pc:sldMkLst>
          <pc:docMk/>
          <pc:sldMk cId="3319323572" sldId="324"/>
        </pc:sldMkLst>
        <pc:spChg chg="mod">
          <ac:chgData name="Melinda Guerrero" userId="a433bee7-d372-486d-8e9c-99f9d1c4e4f2" providerId="ADAL" clId="{3BA2415C-E41C-4820-BE54-B99BFF53838C}" dt="2025-12-11T23:10:31.572" v="4448" actId="1076"/>
          <ac:spMkLst>
            <pc:docMk/>
            <pc:sldMk cId="3319323572" sldId="324"/>
            <ac:spMk id="2" creationId="{3C826DAE-0930-8028-A6F0-21DC474BC0AB}"/>
          </ac:spMkLst>
        </pc:spChg>
        <pc:spChg chg="mod">
          <ac:chgData name="Melinda Guerrero" userId="a433bee7-d372-486d-8e9c-99f9d1c4e4f2" providerId="ADAL" clId="{3BA2415C-E41C-4820-BE54-B99BFF53838C}" dt="2025-12-11T23:10:45.441" v="4451" actId="14100"/>
          <ac:spMkLst>
            <pc:docMk/>
            <pc:sldMk cId="3319323572" sldId="324"/>
            <ac:spMk id="3" creationId="{4FF8F6BB-B623-5BAB-CA1D-7A141713A2DD}"/>
          </ac:spMkLst>
        </pc:spChg>
        <pc:spChg chg="add mod">
          <ac:chgData name="Melinda Guerrero" userId="a433bee7-d372-486d-8e9c-99f9d1c4e4f2" providerId="ADAL" clId="{3BA2415C-E41C-4820-BE54-B99BFF53838C}" dt="2025-12-11T23:13:48.588" v="4528" actId="1076"/>
          <ac:spMkLst>
            <pc:docMk/>
            <pc:sldMk cId="3319323572" sldId="324"/>
            <ac:spMk id="15" creationId="{CDD758B6-29CC-F070-E082-EC988235ACFF}"/>
          </ac:spMkLst>
        </pc:spChg>
        <pc:spChg chg="add mod">
          <ac:chgData name="Melinda Guerrero" userId="a433bee7-d372-486d-8e9c-99f9d1c4e4f2" providerId="ADAL" clId="{3BA2415C-E41C-4820-BE54-B99BFF53838C}" dt="2025-12-11T23:30:13.120" v="4585" actId="1076"/>
          <ac:spMkLst>
            <pc:docMk/>
            <pc:sldMk cId="3319323572" sldId="324"/>
            <ac:spMk id="40" creationId="{E59FA3FF-A4C3-54BD-7680-C5B0FAC26CE7}"/>
          </ac:spMkLst>
        </pc:spChg>
        <pc:grpChg chg="add mod">
          <ac:chgData name="Melinda Guerrero" userId="a433bee7-d372-486d-8e9c-99f9d1c4e4f2" providerId="ADAL" clId="{3BA2415C-E41C-4820-BE54-B99BFF53838C}" dt="2025-12-11T23:13:54.891" v="4529" actId="1076"/>
          <ac:grpSpMkLst>
            <pc:docMk/>
            <pc:sldMk cId="3319323572" sldId="324"/>
            <ac:grpSpMk id="11" creationId="{FF1C38EB-74B9-1BED-9BDC-1A1C3E6F4F01}"/>
          </ac:grpSpMkLst>
        </pc:grpChg>
        <pc:picChg chg="add mod">
          <ac:chgData name="Melinda Guerrero" userId="a433bee7-d372-486d-8e9c-99f9d1c4e4f2" providerId="ADAL" clId="{3BA2415C-E41C-4820-BE54-B99BFF53838C}" dt="2025-12-11T23:08:52.212" v="4442" actId="164"/>
          <ac:picMkLst>
            <pc:docMk/>
            <pc:sldMk cId="3319323572" sldId="324"/>
            <ac:picMk id="5" creationId="{38D8D97D-0BE5-9F87-AB1D-13F2FBCF1969}"/>
          </ac:picMkLst>
        </pc:picChg>
        <pc:picChg chg="add mod ord modCrop">
          <ac:chgData name="Melinda Guerrero" userId="a433bee7-d372-486d-8e9c-99f9d1c4e4f2" providerId="ADAL" clId="{3BA2415C-E41C-4820-BE54-B99BFF53838C}" dt="2025-12-11T23:30:06.149" v="4584" actId="1076"/>
          <ac:picMkLst>
            <pc:docMk/>
            <pc:sldMk cId="3319323572" sldId="324"/>
            <ac:picMk id="6" creationId="{6C3E42BE-FDDB-5C51-B712-51D6AFBEB16D}"/>
          </ac:picMkLst>
        </pc:picChg>
        <pc:picChg chg="add mod">
          <ac:chgData name="Melinda Guerrero" userId="a433bee7-d372-486d-8e9c-99f9d1c4e4f2" providerId="ADAL" clId="{3BA2415C-E41C-4820-BE54-B99BFF53838C}" dt="2025-12-12T00:07:59.171" v="4593" actId="1076"/>
          <ac:picMkLst>
            <pc:docMk/>
            <pc:sldMk cId="3319323572" sldId="324"/>
            <ac:picMk id="7" creationId="{E83E767F-82EE-87E8-6473-ADF64B286251}"/>
          </ac:picMkLst>
        </pc:picChg>
        <pc:picChg chg="add mod">
          <ac:chgData name="Melinda Guerrero" userId="a433bee7-d372-486d-8e9c-99f9d1c4e4f2" providerId="ADAL" clId="{3BA2415C-E41C-4820-BE54-B99BFF53838C}" dt="2025-12-11T23:30:32.081" v="4589" actId="1076"/>
          <ac:picMkLst>
            <pc:docMk/>
            <pc:sldMk cId="3319323572" sldId="324"/>
            <ac:picMk id="41" creationId="{A4537561-32D1-40BD-2087-6A720A25F28F}"/>
          </ac:picMkLst>
        </pc:picChg>
        <pc:picChg chg="add mod">
          <ac:chgData name="Melinda Guerrero" userId="a433bee7-d372-486d-8e9c-99f9d1c4e4f2" providerId="ADAL" clId="{3BA2415C-E41C-4820-BE54-B99BFF53838C}" dt="2025-12-11T23:30:41.883" v="4591" actId="1076"/>
          <ac:picMkLst>
            <pc:docMk/>
            <pc:sldMk cId="3319323572" sldId="324"/>
            <ac:picMk id="42" creationId="{C8307A06-2798-B3EC-725D-EB785A5732C1}"/>
          </ac:picMkLst>
        </pc:picChg>
        <pc:inkChg chg="add mod">
          <ac:chgData name="Melinda Guerrero" userId="a433bee7-d372-486d-8e9c-99f9d1c4e4f2" providerId="ADAL" clId="{3BA2415C-E41C-4820-BE54-B99BFF53838C}" dt="2025-12-11T23:08:52.212" v="4442" actId="164"/>
          <ac:inkMkLst>
            <pc:docMk/>
            <pc:sldMk cId="3319323572" sldId="324"/>
            <ac:inkMk id="8" creationId="{F0E564C4-55F7-6B5E-CB2A-2FAE262270F0}"/>
          </ac:inkMkLst>
        </pc:inkChg>
        <pc:inkChg chg="add mod">
          <ac:chgData name="Melinda Guerrero" userId="a433bee7-d372-486d-8e9c-99f9d1c4e4f2" providerId="ADAL" clId="{3BA2415C-E41C-4820-BE54-B99BFF53838C}" dt="2025-12-11T23:08:52.212" v="4442" actId="164"/>
          <ac:inkMkLst>
            <pc:docMk/>
            <pc:sldMk cId="3319323572" sldId="324"/>
            <ac:inkMk id="9" creationId="{10CF7582-74F9-B6C2-4E3E-AFBDED54BD2D}"/>
          </ac:inkMkLst>
        </pc:inkChg>
        <pc:cxnChg chg="add mod">
          <ac:chgData name="Melinda Guerrero" userId="a433bee7-d372-486d-8e9c-99f9d1c4e4f2" providerId="ADAL" clId="{3BA2415C-E41C-4820-BE54-B99BFF53838C}" dt="2025-12-11T23:11:28.874" v="4455" actId="1582"/>
          <ac:cxnSpMkLst>
            <pc:docMk/>
            <pc:sldMk cId="3319323572" sldId="324"/>
            <ac:cxnSpMk id="13" creationId="{BF7693D6-16B5-EF5D-E50D-0A552BE0BBA1}"/>
          </ac:cxnSpMkLst>
        </pc:cxnChg>
      </pc:sldChg>
      <pc:sldChg chg="addSp delSp modSp add mod ord">
        <pc:chgData name="Melinda Guerrero" userId="a433bee7-d372-486d-8e9c-99f9d1c4e4f2" providerId="ADAL" clId="{3BA2415C-E41C-4820-BE54-B99BFF53838C}" dt="2025-12-12T18:48:16.410" v="5684" actId="113"/>
        <pc:sldMkLst>
          <pc:docMk/>
          <pc:sldMk cId="1168534829" sldId="325"/>
        </pc:sldMkLst>
        <pc:spChg chg="add mod">
          <ac:chgData name="Melinda Guerrero" userId="a433bee7-d372-486d-8e9c-99f9d1c4e4f2" providerId="ADAL" clId="{3BA2415C-E41C-4820-BE54-B99BFF53838C}" dt="2025-12-12T18:48:16.410" v="5684" actId="113"/>
          <ac:spMkLst>
            <pc:docMk/>
            <pc:sldMk cId="1168534829" sldId="325"/>
            <ac:spMk id="2" creationId="{0C6AD865-5E12-5B6F-ABA2-A0B482934CED}"/>
          </ac:spMkLst>
        </pc:spChg>
        <pc:spChg chg="mod">
          <ac:chgData name="Melinda Guerrero" userId="a433bee7-d372-486d-8e9c-99f9d1c4e4f2" providerId="ADAL" clId="{3BA2415C-E41C-4820-BE54-B99BFF53838C}" dt="2025-12-12T18:32:10.084" v="5636" actId="20577"/>
          <ac:spMkLst>
            <pc:docMk/>
            <pc:sldMk cId="1168534829" sldId="325"/>
            <ac:spMk id="6" creationId="{C78FB622-6C6A-C920-7F8B-B77E709DE6E1}"/>
          </ac:spMkLst>
        </pc:spChg>
      </pc:sldChg>
      <pc:sldChg chg="addSp modSp add mod">
        <pc:chgData name="Melinda Guerrero" userId="a433bee7-d372-486d-8e9c-99f9d1c4e4f2" providerId="ADAL" clId="{3BA2415C-E41C-4820-BE54-B99BFF53838C}" dt="2025-12-12T18:58:08.053" v="5752" actId="1076"/>
        <pc:sldMkLst>
          <pc:docMk/>
          <pc:sldMk cId="863392220" sldId="326"/>
        </pc:sldMkLst>
        <pc:spChg chg="mod">
          <ac:chgData name="Melinda Guerrero" userId="a433bee7-d372-486d-8e9c-99f9d1c4e4f2" providerId="ADAL" clId="{3BA2415C-E41C-4820-BE54-B99BFF53838C}" dt="2025-12-12T18:50:25.618" v="5699" actId="1076"/>
          <ac:spMkLst>
            <pc:docMk/>
            <pc:sldMk cId="863392220" sldId="326"/>
            <ac:spMk id="2" creationId="{4D4F69EA-AFA1-034A-EAC3-EF322A3E9CED}"/>
          </ac:spMkLst>
        </pc:spChg>
        <pc:spChg chg="add mod">
          <ac:chgData name="Melinda Guerrero" userId="a433bee7-d372-486d-8e9c-99f9d1c4e4f2" providerId="ADAL" clId="{3BA2415C-E41C-4820-BE54-B99BFF53838C}" dt="2025-12-12T18:58:08.053" v="5752" actId="1076"/>
          <ac:spMkLst>
            <pc:docMk/>
            <pc:sldMk cId="863392220" sldId="326"/>
            <ac:spMk id="3" creationId="{B514DC8F-E28F-C6D0-D8BB-BFC1FE564CA1}"/>
          </ac:spMkLst>
        </pc:spChg>
      </pc:sldChg>
      <pc:sldChg chg="addSp modSp add mod ord">
        <pc:chgData name="Melinda Guerrero" userId="a433bee7-d372-486d-8e9c-99f9d1c4e4f2" providerId="ADAL" clId="{3BA2415C-E41C-4820-BE54-B99BFF53838C}" dt="2025-12-12T19:57:41.733" v="6164" actId="207"/>
        <pc:sldMkLst>
          <pc:docMk/>
          <pc:sldMk cId="4143657285" sldId="327"/>
        </pc:sldMkLst>
        <pc:spChg chg="mod">
          <ac:chgData name="Melinda Guerrero" userId="a433bee7-d372-486d-8e9c-99f9d1c4e4f2" providerId="ADAL" clId="{3BA2415C-E41C-4820-BE54-B99BFF53838C}" dt="2025-12-12T19:38:20.744" v="6158" actId="1076"/>
          <ac:spMkLst>
            <pc:docMk/>
            <pc:sldMk cId="4143657285" sldId="327"/>
            <ac:spMk id="2" creationId="{67ADBB28-22CB-E2E8-640D-18BCEB0DB4D1}"/>
          </ac:spMkLst>
        </pc:spChg>
        <pc:spChg chg="mod ord">
          <ac:chgData name="Melinda Guerrero" userId="a433bee7-d372-486d-8e9c-99f9d1c4e4f2" providerId="ADAL" clId="{3BA2415C-E41C-4820-BE54-B99BFF53838C}" dt="2025-12-12T19:56:27.844" v="6160" actId="207"/>
          <ac:spMkLst>
            <pc:docMk/>
            <pc:sldMk cId="4143657285" sldId="327"/>
            <ac:spMk id="3" creationId="{39F01E55-B6AB-7782-0FF6-BA86A1CA9CF0}"/>
          </ac:spMkLst>
        </pc:spChg>
        <pc:spChg chg="add mod">
          <ac:chgData name="Melinda Guerrero" userId="a433bee7-d372-486d-8e9c-99f9d1c4e4f2" providerId="ADAL" clId="{3BA2415C-E41C-4820-BE54-B99BFF53838C}" dt="2025-12-12T19:38:11.919" v="6156" actId="1076"/>
          <ac:spMkLst>
            <pc:docMk/>
            <pc:sldMk cId="4143657285" sldId="327"/>
            <ac:spMk id="4" creationId="{4600F938-496F-A1DB-B855-AD93FFCCD1CC}"/>
          </ac:spMkLst>
        </pc:spChg>
        <pc:spChg chg="add mod">
          <ac:chgData name="Melinda Guerrero" userId="a433bee7-d372-486d-8e9c-99f9d1c4e4f2" providerId="ADAL" clId="{3BA2415C-E41C-4820-BE54-B99BFF53838C}" dt="2025-12-12T19:57:41.733" v="6164" actId="207"/>
          <ac:spMkLst>
            <pc:docMk/>
            <pc:sldMk cId="4143657285" sldId="327"/>
            <ac:spMk id="5" creationId="{AAA2D53B-640D-37C2-F34B-FD28F504F455}"/>
          </ac:spMkLst>
        </pc:spChg>
      </pc:sldChg>
      <pc:sldChg chg="addSp delSp modSp add mod ord">
        <pc:chgData name="Melinda Guerrero" userId="a433bee7-d372-486d-8e9c-99f9d1c4e4f2" providerId="ADAL" clId="{3BA2415C-E41C-4820-BE54-B99BFF53838C}" dt="2025-12-12T22:41:35.499" v="7064" actId="20577"/>
        <pc:sldMkLst>
          <pc:docMk/>
          <pc:sldMk cId="3291081608" sldId="328"/>
        </pc:sldMkLst>
        <pc:spChg chg="mod">
          <ac:chgData name="Melinda Guerrero" userId="a433bee7-d372-486d-8e9c-99f9d1c4e4f2" providerId="ADAL" clId="{3BA2415C-E41C-4820-BE54-B99BFF53838C}" dt="2025-12-12T22:08:13.902" v="6324" actId="14100"/>
          <ac:spMkLst>
            <pc:docMk/>
            <pc:sldMk cId="3291081608" sldId="328"/>
            <ac:spMk id="3" creationId="{BD121E98-7F3B-7D56-F7B1-5B28A5864B06}"/>
          </ac:spMkLst>
        </pc:spChg>
        <pc:spChg chg="mod">
          <ac:chgData name="Melinda Guerrero" userId="a433bee7-d372-486d-8e9c-99f9d1c4e4f2" providerId="ADAL" clId="{3BA2415C-E41C-4820-BE54-B99BFF53838C}" dt="2025-12-12T22:41:35.499" v="7064" actId="20577"/>
          <ac:spMkLst>
            <pc:docMk/>
            <pc:sldMk cId="3291081608" sldId="328"/>
            <ac:spMk id="4" creationId="{FCFFCE20-06FF-B2B1-FEB8-6316D31F4520}"/>
          </ac:spMkLst>
        </pc:spChg>
        <pc:spChg chg="add mod">
          <ac:chgData name="Melinda Guerrero" userId="a433bee7-d372-486d-8e9c-99f9d1c4e4f2" providerId="ADAL" clId="{3BA2415C-E41C-4820-BE54-B99BFF53838C}" dt="2025-12-12T22:41:05.566" v="7058" actId="1076"/>
          <ac:spMkLst>
            <pc:docMk/>
            <pc:sldMk cId="3291081608" sldId="328"/>
            <ac:spMk id="5" creationId="{4B5DA091-BB91-E70B-13BA-0F0942A8FDBC}"/>
          </ac:spMkLst>
        </pc:spChg>
      </pc:sldChg>
      <pc:sldChg chg="addSp modSp add mod">
        <pc:chgData name="Melinda Guerrero" userId="a433bee7-d372-486d-8e9c-99f9d1c4e4f2" providerId="ADAL" clId="{3BA2415C-E41C-4820-BE54-B99BFF53838C}" dt="2025-12-12T23:16:21.172" v="7821" actId="20577"/>
        <pc:sldMkLst>
          <pc:docMk/>
          <pc:sldMk cId="2246014052" sldId="329"/>
        </pc:sldMkLst>
        <pc:spChg chg="add mod">
          <ac:chgData name="Melinda Guerrero" userId="a433bee7-d372-486d-8e9c-99f9d1c4e4f2" providerId="ADAL" clId="{3BA2415C-E41C-4820-BE54-B99BFF53838C}" dt="2025-12-12T23:03:21.132" v="7441" actId="1076"/>
          <ac:spMkLst>
            <pc:docMk/>
            <pc:sldMk cId="2246014052" sldId="329"/>
            <ac:spMk id="2" creationId="{15061CD2-6137-679C-640B-7B5FBBE3EB8C}"/>
          </ac:spMkLst>
        </pc:spChg>
        <pc:spChg chg="mod">
          <ac:chgData name="Melinda Guerrero" userId="a433bee7-d372-486d-8e9c-99f9d1c4e4f2" providerId="ADAL" clId="{3BA2415C-E41C-4820-BE54-B99BFF53838C}" dt="2025-12-12T22:41:55.464" v="7067" actId="20577"/>
          <ac:spMkLst>
            <pc:docMk/>
            <pc:sldMk cId="2246014052" sldId="329"/>
            <ac:spMk id="3" creationId="{21B7BD04-2977-39C0-48F8-2C802652E317}"/>
          </ac:spMkLst>
        </pc:spChg>
        <pc:spChg chg="mod">
          <ac:chgData name="Melinda Guerrero" userId="a433bee7-d372-486d-8e9c-99f9d1c4e4f2" providerId="ADAL" clId="{3BA2415C-E41C-4820-BE54-B99BFF53838C}" dt="2025-12-12T23:16:21.172" v="7821" actId="20577"/>
          <ac:spMkLst>
            <pc:docMk/>
            <pc:sldMk cId="2246014052" sldId="329"/>
            <ac:spMk id="4" creationId="{A0572314-67F8-0435-9B0C-3FCAC31E8E2F}"/>
          </ac:spMkLst>
        </pc:spChg>
        <pc:spChg chg="mod">
          <ac:chgData name="Melinda Guerrero" userId="a433bee7-d372-486d-8e9c-99f9d1c4e4f2" providerId="ADAL" clId="{3BA2415C-E41C-4820-BE54-B99BFF53838C}" dt="2025-12-12T22:44:12.715" v="7233" actId="313"/>
          <ac:spMkLst>
            <pc:docMk/>
            <pc:sldMk cId="2246014052" sldId="329"/>
            <ac:spMk id="5" creationId="{85B3425B-08F8-FE99-83AB-5817437042A1}"/>
          </ac:spMkLst>
        </pc:spChg>
      </pc:sldChg>
      <pc:sldChg chg="modSp add mod ord">
        <pc:chgData name="Melinda Guerrero" userId="a433bee7-d372-486d-8e9c-99f9d1c4e4f2" providerId="ADAL" clId="{3BA2415C-E41C-4820-BE54-B99BFF53838C}" dt="2025-12-13T00:25:36.284" v="10122" actId="1076"/>
        <pc:sldMkLst>
          <pc:docMk/>
          <pc:sldMk cId="1092994428" sldId="330"/>
        </pc:sldMkLst>
        <pc:spChg chg="mod">
          <ac:chgData name="Melinda Guerrero" userId="a433bee7-d372-486d-8e9c-99f9d1c4e4f2" providerId="ADAL" clId="{3BA2415C-E41C-4820-BE54-B99BFF53838C}" dt="2025-12-12T23:05:54.510" v="7470" actId="1076"/>
          <ac:spMkLst>
            <pc:docMk/>
            <pc:sldMk cId="1092994428" sldId="330"/>
            <ac:spMk id="2" creationId="{D19D74BF-C1D5-99B3-4F3C-19D2D3C152DC}"/>
          </ac:spMkLst>
        </pc:spChg>
        <pc:spChg chg="mod">
          <ac:chgData name="Melinda Guerrero" userId="a433bee7-d372-486d-8e9c-99f9d1c4e4f2" providerId="ADAL" clId="{3BA2415C-E41C-4820-BE54-B99BFF53838C}" dt="2025-12-13T00:25:36.284" v="10122" actId="1076"/>
          <ac:spMkLst>
            <pc:docMk/>
            <pc:sldMk cId="1092994428" sldId="330"/>
            <ac:spMk id="3" creationId="{322193C7-C841-4CBB-C4C3-580E724D95D3}"/>
          </ac:spMkLst>
        </pc:spChg>
      </pc:sldChg>
      <pc:sldChg chg="addSp delSp modSp add mod ord">
        <pc:chgData name="Melinda Guerrero" userId="a433bee7-d372-486d-8e9c-99f9d1c4e4f2" providerId="ADAL" clId="{3BA2415C-E41C-4820-BE54-B99BFF53838C}" dt="2025-12-16T17:07:36.602" v="10886" actId="20577"/>
        <pc:sldMkLst>
          <pc:docMk/>
          <pc:sldMk cId="1276428183" sldId="331"/>
        </pc:sldMkLst>
        <pc:spChg chg="add del mod">
          <ac:chgData name="Melinda Guerrero" userId="a433bee7-d372-486d-8e9c-99f9d1c4e4f2" providerId="ADAL" clId="{3BA2415C-E41C-4820-BE54-B99BFF53838C}" dt="2025-12-13T00:17:22.587" v="9773" actId="1076"/>
          <ac:spMkLst>
            <pc:docMk/>
            <pc:sldMk cId="1276428183" sldId="331"/>
            <ac:spMk id="2" creationId="{0A8E5939-C634-869C-5A83-F218E45CB3F2}"/>
          </ac:spMkLst>
        </pc:spChg>
        <pc:spChg chg="mod">
          <ac:chgData name="Melinda Guerrero" userId="a433bee7-d372-486d-8e9c-99f9d1c4e4f2" providerId="ADAL" clId="{3BA2415C-E41C-4820-BE54-B99BFF53838C}" dt="2025-12-12T23:17:29.998" v="7835" actId="20577"/>
          <ac:spMkLst>
            <pc:docMk/>
            <pc:sldMk cId="1276428183" sldId="331"/>
            <ac:spMk id="3" creationId="{A71DB4EC-8513-CD5E-351A-2F9B9292F405}"/>
          </ac:spMkLst>
        </pc:spChg>
        <pc:spChg chg="mod">
          <ac:chgData name="Melinda Guerrero" userId="a433bee7-d372-486d-8e9c-99f9d1c4e4f2" providerId="ADAL" clId="{3BA2415C-E41C-4820-BE54-B99BFF53838C}" dt="2025-12-16T17:07:36.602" v="10886" actId="20577"/>
          <ac:spMkLst>
            <pc:docMk/>
            <pc:sldMk cId="1276428183" sldId="331"/>
            <ac:spMk id="4" creationId="{1EB4966E-BE6D-2D9B-83FD-96FF0D78830D}"/>
          </ac:spMkLst>
        </pc:spChg>
        <pc:spChg chg="mod">
          <ac:chgData name="Melinda Guerrero" userId="a433bee7-d372-486d-8e9c-99f9d1c4e4f2" providerId="ADAL" clId="{3BA2415C-E41C-4820-BE54-B99BFF53838C}" dt="2025-12-12T23:18:06.285" v="7990" actId="20577"/>
          <ac:spMkLst>
            <pc:docMk/>
            <pc:sldMk cId="1276428183" sldId="331"/>
            <ac:spMk id="5" creationId="{9C8B8485-4D5D-37A6-85F9-B73B13D9DC45}"/>
          </ac:spMkLst>
        </pc:spChg>
      </pc:sldChg>
      <pc:sldChg chg="modSp add mod ord">
        <pc:chgData name="Melinda Guerrero" userId="a433bee7-d372-486d-8e9c-99f9d1c4e4f2" providerId="ADAL" clId="{3BA2415C-E41C-4820-BE54-B99BFF53838C}" dt="2025-12-16T17:08:34.218" v="10888" actId="20577"/>
        <pc:sldMkLst>
          <pc:docMk/>
          <pc:sldMk cId="1838650011" sldId="332"/>
        </pc:sldMkLst>
        <pc:spChg chg="mod">
          <ac:chgData name="Melinda Guerrero" userId="a433bee7-d372-486d-8e9c-99f9d1c4e4f2" providerId="ADAL" clId="{3BA2415C-E41C-4820-BE54-B99BFF53838C}" dt="2025-12-13T00:26:13.855" v="10127" actId="1076"/>
          <ac:spMkLst>
            <pc:docMk/>
            <pc:sldMk cId="1838650011" sldId="332"/>
            <ac:spMk id="2" creationId="{5B3AE302-3F42-5DA3-8B86-FCA54362AD20}"/>
          </ac:spMkLst>
        </pc:spChg>
        <pc:spChg chg="mod">
          <ac:chgData name="Melinda Guerrero" userId="a433bee7-d372-486d-8e9c-99f9d1c4e4f2" providerId="ADAL" clId="{3BA2415C-E41C-4820-BE54-B99BFF53838C}" dt="2025-12-16T17:08:34.218" v="10888" actId="20577"/>
          <ac:spMkLst>
            <pc:docMk/>
            <pc:sldMk cId="1838650011" sldId="332"/>
            <ac:spMk id="3" creationId="{1D5607BA-89A2-04F0-D356-D66531366D23}"/>
          </ac:spMkLst>
        </pc:spChg>
      </pc:sldChg>
      <pc:sldChg chg="modSp add mod ord">
        <pc:chgData name="Melinda Guerrero" userId="a433bee7-d372-486d-8e9c-99f9d1c4e4f2" providerId="ADAL" clId="{3BA2415C-E41C-4820-BE54-B99BFF53838C}" dt="2025-12-13T00:17:31.791" v="9774" actId="1076"/>
        <pc:sldMkLst>
          <pc:docMk/>
          <pc:sldMk cId="1348694852" sldId="333"/>
        </pc:sldMkLst>
        <pc:spChg chg="mod">
          <ac:chgData name="Melinda Guerrero" userId="a433bee7-d372-486d-8e9c-99f9d1c4e4f2" providerId="ADAL" clId="{3BA2415C-E41C-4820-BE54-B99BFF53838C}" dt="2025-12-13T00:17:31.791" v="9774" actId="1076"/>
          <ac:spMkLst>
            <pc:docMk/>
            <pc:sldMk cId="1348694852" sldId="333"/>
            <ac:spMk id="2" creationId="{091F7625-4FCA-ADB0-243C-C7E76C715011}"/>
          </ac:spMkLst>
        </pc:spChg>
        <pc:spChg chg="mod">
          <ac:chgData name="Melinda Guerrero" userId="a433bee7-d372-486d-8e9c-99f9d1c4e4f2" providerId="ADAL" clId="{3BA2415C-E41C-4820-BE54-B99BFF53838C}" dt="2025-12-12T23:40:25.842" v="9182" actId="20577"/>
          <ac:spMkLst>
            <pc:docMk/>
            <pc:sldMk cId="1348694852" sldId="333"/>
            <ac:spMk id="3" creationId="{3EB1BB3B-4B7B-4C33-6D11-2C5073DE8A6F}"/>
          </ac:spMkLst>
        </pc:spChg>
        <pc:spChg chg="mod">
          <ac:chgData name="Melinda Guerrero" userId="a433bee7-d372-486d-8e9c-99f9d1c4e4f2" providerId="ADAL" clId="{3BA2415C-E41C-4820-BE54-B99BFF53838C}" dt="2025-12-13T00:16:56.806" v="9770" actId="27636"/>
          <ac:spMkLst>
            <pc:docMk/>
            <pc:sldMk cId="1348694852" sldId="333"/>
            <ac:spMk id="4" creationId="{0C819812-8085-94B5-F135-DA1134180BF1}"/>
          </ac:spMkLst>
        </pc:spChg>
        <pc:spChg chg="mod">
          <ac:chgData name="Melinda Guerrero" userId="a433bee7-d372-486d-8e9c-99f9d1c4e4f2" providerId="ADAL" clId="{3BA2415C-E41C-4820-BE54-B99BFF53838C}" dt="2025-12-12T23:41:17.085" v="9289" actId="20577"/>
          <ac:spMkLst>
            <pc:docMk/>
            <pc:sldMk cId="1348694852" sldId="333"/>
            <ac:spMk id="5" creationId="{18F59A64-D276-808A-F3B5-E0DDBF3FA7F6}"/>
          </ac:spMkLst>
        </pc:spChg>
      </pc:sldChg>
      <pc:sldChg chg="modSp add mod ord">
        <pc:chgData name="Melinda Guerrero" userId="a433bee7-d372-486d-8e9c-99f9d1c4e4f2" providerId="ADAL" clId="{3BA2415C-E41C-4820-BE54-B99BFF53838C}" dt="2025-12-13T00:26:51.658" v="10130" actId="14100"/>
        <pc:sldMkLst>
          <pc:docMk/>
          <pc:sldMk cId="1302987125" sldId="334"/>
        </pc:sldMkLst>
        <pc:spChg chg="mod">
          <ac:chgData name="Melinda Guerrero" userId="a433bee7-d372-486d-8e9c-99f9d1c4e4f2" providerId="ADAL" clId="{3BA2415C-E41C-4820-BE54-B99BFF53838C}" dt="2025-12-13T00:24:53.665" v="10118" actId="1076"/>
          <ac:spMkLst>
            <pc:docMk/>
            <pc:sldMk cId="1302987125" sldId="334"/>
            <ac:spMk id="2" creationId="{E6F509B0-BF87-9153-CBE1-EDA2CC455A7B}"/>
          </ac:spMkLst>
        </pc:spChg>
        <pc:spChg chg="mod">
          <ac:chgData name="Melinda Guerrero" userId="a433bee7-d372-486d-8e9c-99f9d1c4e4f2" providerId="ADAL" clId="{3BA2415C-E41C-4820-BE54-B99BFF53838C}" dt="2025-12-13T00:26:51.658" v="10130" actId="14100"/>
          <ac:spMkLst>
            <pc:docMk/>
            <pc:sldMk cId="1302987125" sldId="334"/>
            <ac:spMk id="3" creationId="{D6B9BB91-7AAB-8DDC-2DE6-1648E9586DD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2025</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1T23:07:22.600"/>
    </inkml:context>
    <inkml:brush xml:id="br0">
      <inkml:brushProperty name="width" value="0.1" units="cm"/>
      <inkml:brushProperty name="height" value="0.1" units="cm"/>
      <inkml:brushProperty name="color" value="#333333"/>
    </inkml:brush>
  </inkml:definitions>
  <inkml:trace contextRef="#ctx0" brushRef="#br0">0 0 24575,'420'0'-1365,"-398"0"-5461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1T23:07:26.485"/>
    </inkml:context>
    <inkml:brush xml:id="br0">
      <inkml:brushProperty name="width" value="0.1" units="cm"/>
      <inkml:brushProperty name="height" value="0.1" units="cm"/>
      <inkml:brushProperty name="color" value="#333333"/>
    </inkml:brush>
  </inkml:definitions>
  <inkml:trace contextRef="#ctx0" brushRef="#br0">1 2 24575,'50'-1'0,"-10"0"0,1 2 0,-1 1 0,63 12 0,-79-10-455,0 0 0,47-1 0,-49-3-6371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29493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9D5B9-F534-B83B-490B-8A01967DA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CD231-8718-4F02-F997-5AE8D18BD60E}"/>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6223344-C7DC-6E26-BCAD-3AFFED93288E}"/>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69964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411013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7134E-F1A7-CD18-9EF2-D30663B72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F8910-DEC1-9600-FB2A-1525BBEBA2E8}"/>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DD45FC1-D7F5-8649-0460-532763885B64}"/>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9403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01939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64974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04766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049DF-3BED-29A7-AEF0-7F47D87F5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94930-0BE2-B1EB-3F2A-B9CDEF4EAADE}"/>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CFAB8B8-2DCF-EEB6-F1E2-F8B70403D77C}"/>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72669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7AF5-9465-8AD1-9E24-B701BBA45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B6867-D83E-341D-EE94-3AFC208A98AF}"/>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2D4FF79-D120-7C61-8772-661ED68D6B21}"/>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651811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61375-65C7-F4F7-0020-642001E15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A07BE-1286-5EF3-8D76-E44EEEE8CEF0}"/>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F0C78D9-328C-C1D7-DD2F-DE9C456A5127}"/>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2182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37137-D159-77D1-0431-3C404F848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7C0D2-542E-DC50-26AA-63B2E3D0FF53}"/>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E0893A0-97F9-8810-7864-982BE8E06C10}"/>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15355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DD88-3A63-F899-83FA-CA5063717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06749-415D-AD38-428D-CB13CEAB8A29}"/>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40DA7F3-0D97-9B69-36AD-AEE26D5072FA}"/>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21246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7440D-7FA4-DEFC-525B-606B6BDF1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3EE70-9363-9C67-7962-2BD7EE96862A}"/>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40B222C-38DD-1B57-15AA-4FDA75A06394}"/>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4040272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BFB2-610A-CE8E-8103-1994B546B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B2C4F-7284-082C-9F3A-71AD8ED02A74}"/>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C8121F5-90BA-419B-CF8C-86AB9819D764}"/>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88700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6B023-2485-9DFC-C2EA-B1DB14D07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BBD26-909D-55E8-9701-843B575D6EF3}"/>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A3B7C35-FAFB-2048-C540-ED74DF11A874}"/>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363614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FA346-2FF0-A975-EB9F-51B11EBE6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1542F-21C4-99FD-6442-7B8B0844E543}"/>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816ED66C-EDFC-1C5B-CA2B-7341DAF54154}"/>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40505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4849-0F04-9DE3-3B55-4CBFFCC04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C82CD-9BE8-17F0-2929-3B366357A365}"/>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9E66884-3DC6-8496-7B6B-F953928EB1B7}"/>
              </a:ext>
            </a:extLst>
          </p:cNvPr>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60273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06865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99765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50881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3130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8766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779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8454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customXml" Target="../ink/ink1.xml"/><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5608172" y="1627231"/>
            <a:ext cx="5835967" cy="4739104"/>
          </a:xfrm>
        </p:spPr>
        <p:txBody>
          <a:bodyPr/>
          <a:lstStyle/>
          <a:p>
            <a:pPr algn="ctr"/>
            <a:r>
              <a:rPr lang="en-US" dirty="0"/>
              <a:t>Use Permit 25-014</a:t>
            </a:r>
            <a:br>
              <a:rPr lang="en-US" dirty="0"/>
            </a:br>
            <a:r>
              <a:rPr lang="en-US" sz="2800" dirty="0"/>
              <a:t>Mann Short-Term Rental</a:t>
            </a:r>
            <a:br>
              <a:rPr lang="en-US" dirty="0"/>
            </a:br>
            <a:br>
              <a:rPr lang="en-US" dirty="0"/>
            </a:br>
            <a:r>
              <a:rPr lang="en-US" sz="2000" dirty="0"/>
              <a:t>Mono County Planning Commission</a:t>
            </a:r>
            <a:br>
              <a:rPr lang="en-US" sz="2000" dirty="0"/>
            </a:br>
            <a:r>
              <a:rPr lang="en-US" sz="2000" dirty="0"/>
              <a:t>December 18, 2025</a:t>
            </a:r>
          </a:p>
        </p:txBody>
      </p:sp>
      <p:pic>
        <p:nvPicPr>
          <p:cNvPr id="6" name="Picture Placeholder 5">
            <a:extLst>
              <a:ext uri="{FF2B5EF4-FFF2-40B4-BE49-F238E27FC236}">
                <a16:creationId xmlns:a16="http://schemas.microsoft.com/office/drawing/2014/main" id="{DDEC331F-028B-ACC9-4E81-71EB0F71B419}"/>
              </a:ext>
            </a:extLst>
          </p:cNvPr>
          <p:cNvPicPr>
            <a:picLocks noGrp="1" noChangeAspect="1"/>
          </p:cNvPicPr>
          <p:nvPr>
            <p:ph type="pic" sz="quarter" idx="11"/>
          </p:nvPr>
        </p:nvPicPr>
        <p:blipFill>
          <a:blip r:embed="rId3"/>
          <a:srcRect l="22631" r="23522"/>
          <a:stretch>
            <a:fillRect/>
          </a:stretch>
        </p:blipFill>
        <p:spPr>
          <a:xfrm>
            <a:off x="422808" y="744718"/>
            <a:ext cx="5279633" cy="5621617"/>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BDD2-ED4B-6D19-4902-E8F3A4A4C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0B744-02E1-F422-D76C-5F6D7074D67B}"/>
              </a:ext>
            </a:extLst>
          </p:cNvPr>
          <p:cNvSpPr>
            <a:spLocks noGrp="1"/>
          </p:cNvSpPr>
          <p:nvPr>
            <p:ph type="title"/>
          </p:nvPr>
        </p:nvSpPr>
        <p:spPr>
          <a:xfrm>
            <a:off x="480783" y="322320"/>
            <a:ext cx="3859814" cy="757084"/>
          </a:xfrm>
        </p:spPr>
        <p:txBody>
          <a:bodyPr/>
          <a:lstStyle/>
          <a:p>
            <a:r>
              <a:rPr lang="en-US" dirty="0"/>
              <a:t>Access road</a:t>
            </a:r>
          </a:p>
        </p:txBody>
      </p:sp>
      <p:sp>
        <p:nvSpPr>
          <p:cNvPr id="3" name="Content Placeholder 2">
            <a:extLst>
              <a:ext uri="{FF2B5EF4-FFF2-40B4-BE49-F238E27FC236}">
                <a16:creationId xmlns:a16="http://schemas.microsoft.com/office/drawing/2014/main" id="{70101A76-3696-589E-A0F7-E0F7E33743C1}"/>
              </a:ext>
            </a:extLst>
          </p:cNvPr>
          <p:cNvSpPr>
            <a:spLocks noGrp="1"/>
          </p:cNvSpPr>
          <p:nvPr>
            <p:ph idx="1"/>
          </p:nvPr>
        </p:nvSpPr>
        <p:spPr>
          <a:xfrm>
            <a:off x="366171" y="1205065"/>
            <a:ext cx="6046504" cy="4494810"/>
          </a:xfrm>
          <a:solidFill>
            <a:schemeClr val="accent6"/>
          </a:solidFill>
        </p:spPr>
        <p:txBody>
          <a:bodyPr>
            <a:normAutofit fontScale="62500" lnSpcReduction="20000"/>
          </a:bodyPr>
          <a:lstStyle/>
          <a:p>
            <a:pPr marL="342900" indent="-342900">
              <a:lnSpc>
                <a:spcPct val="170000"/>
              </a:lnSpc>
              <a:buFont typeface="Arial" panose="020B0604020202020204" pitchFamily="34" charset="0"/>
              <a:buChar char="•"/>
            </a:pPr>
            <a:r>
              <a:rPr lang="en-US" sz="2600" b="1" dirty="0">
                <a:solidFill>
                  <a:schemeClr val="bg1"/>
                </a:solidFill>
              </a:rPr>
              <a:t>Existing roads not required to upgrade to standards by MCGP LUE Ch. 22 Fire Safe Regulations or State Minimum Fire Safe Regulations.</a:t>
            </a:r>
          </a:p>
          <a:p>
            <a:pPr marL="342900" indent="-342900">
              <a:lnSpc>
                <a:spcPct val="170000"/>
              </a:lnSpc>
              <a:buFont typeface="Arial" panose="020B0604020202020204" pitchFamily="34" charset="0"/>
              <a:buChar char="•"/>
            </a:pPr>
            <a:r>
              <a:rPr lang="en-US" sz="2600" b="1" dirty="0">
                <a:solidFill>
                  <a:schemeClr val="bg1"/>
                </a:solidFill>
              </a:rPr>
              <a:t>Notice sent to June Lake PUD and June Lake Fire Dept. 11/3/2025. No comments were made.</a:t>
            </a:r>
          </a:p>
          <a:p>
            <a:pPr marL="342900" indent="-342900">
              <a:lnSpc>
                <a:spcPct val="170000"/>
              </a:lnSpc>
              <a:buFont typeface="Arial" panose="020B0604020202020204" pitchFamily="34" charset="0"/>
              <a:buChar char="•"/>
            </a:pPr>
            <a:r>
              <a:rPr lang="en-US" sz="2600" b="1" dirty="0">
                <a:solidFill>
                  <a:schemeClr val="bg1"/>
                </a:solidFill>
              </a:rPr>
              <a:t>The access road (Nevada Street) is existing nonconforming, unimproved, 16’ wide with no turnaround along or at terminus. Single only access point.</a:t>
            </a:r>
          </a:p>
          <a:p>
            <a:pPr marL="342900" indent="-342900">
              <a:lnSpc>
                <a:spcPct val="170000"/>
              </a:lnSpc>
              <a:buFont typeface="Arial" panose="020B0604020202020204" pitchFamily="34" charset="0"/>
              <a:buChar char="•"/>
            </a:pPr>
            <a:r>
              <a:rPr lang="en-US" sz="2600" b="1" dirty="0">
                <a:solidFill>
                  <a:schemeClr val="bg1"/>
                </a:solidFill>
              </a:rPr>
              <a:t>MCGP LUE Action 1.M.3.A can deny STR application if emergency access issues present due to single access point or if parcel is accessed is unimproved dirt road.</a:t>
            </a:r>
          </a:p>
          <a:p>
            <a:endParaRPr lang="en-US" dirty="0"/>
          </a:p>
        </p:txBody>
      </p:sp>
      <p:pic>
        <p:nvPicPr>
          <p:cNvPr id="6" name="Picture 5" descr="A road with snow on the side&#10;&#10;AI-generated content may be incorrect.">
            <a:extLst>
              <a:ext uri="{FF2B5EF4-FFF2-40B4-BE49-F238E27FC236}">
                <a16:creationId xmlns:a16="http://schemas.microsoft.com/office/drawing/2014/main" id="{2F0E752D-6870-193C-6092-1638E4945B00}"/>
              </a:ext>
            </a:extLst>
          </p:cNvPr>
          <p:cNvPicPr>
            <a:picLocks noChangeAspect="1"/>
          </p:cNvPicPr>
          <p:nvPr/>
        </p:nvPicPr>
        <p:blipFill>
          <a:blip r:embed="rId3"/>
          <a:stretch>
            <a:fillRect/>
          </a:stretch>
        </p:blipFill>
        <p:spPr>
          <a:xfrm>
            <a:off x="6540616" y="1181595"/>
            <a:ext cx="5402575" cy="4494810"/>
          </a:xfrm>
          <a:prstGeom prst="rect">
            <a:avLst/>
          </a:prstGeom>
        </p:spPr>
      </p:pic>
    </p:spTree>
    <p:extLst>
      <p:ext uri="{BB962C8B-B14F-4D97-AF65-F5344CB8AC3E}">
        <p14:creationId xmlns:p14="http://schemas.microsoft.com/office/powerpoint/2010/main" val="264174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1550563" y="598791"/>
            <a:ext cx="4545437" cy="980844"/>
          </a:xfrm>
        </p:spPr>
        <p:txBody>
          <a:bodyPr anchor="b">
            <a:normAutofit/>
          </a:bodyPr>
          <a:lstStyle/>
          <a:p>
            <a:r>
              <a:rPr lang="en-US" dirty="0"/>
              <a:t>Snow Storage</a:t>
            </a: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8101971" y="1089213"/>
            <a:ext cx="3634622" cy="5266578"/>
          </a:xfrm>
        </p:spPr>
        <p:txBody>
          <a:bodyPr anchor="t">
            <a:normAutofit/>
          </a:bodyPr>
          <a:lstStyle/>
          <a:p>
            <a:pPr marL="342900" indent="-342900">
              <a:buFont typeface="Arial" panose="020B0604020202020204" pitchFamily="34" charset="0"/>
              <a:buChar char="•"/>
            </a:pPr>
            <a:r>
              <a:rPr lang="en-US" sz="2000" dirty="0"/>
              <a:t>Prior to STR Activity Permit, applicant must a) obtain written permission from owner of 93 Nevada Street, or b) instruct plow driver to store snow in applicant’s front yard. </a:t>
            </a:r>
          </a:p>
          <a:p>
            <a:pPr marL="971550" lvl="1" indent="-285750">
              <a:buFont typeface="Wingdings" panose="05000000000000000000" pitchFamily="2" charset="2"/>
              <a:buChar char="v"/>
            </a:pPr>
            <a:r>
              <a:rPr lang="en-US" sz="1800" dirty="0"/>
              <a:t>Applicant has letter from 93 Nevada Street owner.</a:t>
            </a:r>
          </a:p>
          <a:p>
            <a:pPr lvl="1" indent="0">
              <a:buNone/>
            </a:pPr>
            <a:endParaRPr lang="en-US" sz="1000" dirty="0"/>
          </a:p>
          <a:p>
            <a:pPr marL="342900" indent="-342900">
              <a:buFont typeface="Arial" panose="020B0604020202020204" pitchFamily="34" charset="0"/>
              <a:buChar char="•"/>
            </a:pPr>
            <a:r>
              <a:rPr lang="en-US" sz="2000" dirty="0"/>
              <a:t>Residents on Nevada Street have contracted for plowing services and applicant contributes funds with additional fee to plow her driveway</a:t>
            </a:r>
          </a:p>
        </p:txBody>
      </p:sp>
      <p:pic>
        <p:nvPicPr>
          <p:cNvPr id="8" name="Content Placeholder 7" descr="A satellite view of a city&#10;&#10;AI-generated content may be incorrect.">
            <a:extLst>
              <a:ext uri="{FF2B5EF4-FFF2-40B4-BE49-F238E27FC236}">
                <a16:creationId xmlns:a16="http://schemas.microsoft.com/office/drawing/2014/main" id="{8D2DA527-4EA3-1361-2D27-272D6A3C3323}"/>
              </a:ext>
            </a:extLst>
          </p:cNvPr>
          <p:cNvPicPr>
            <a:picLocks noGrp="1" noChangeAspect="1"/>
          </p:cNvPicPr>
          <p:nvPr>
            <p:ph sz="half" idx="1"/>
          </p:nvPr>
        </p:nvPicPr>
        <p:blipFill>
          <a:blip r:embed="rId3"/>
          <a:srcRect r="2" b="10801"/>
          <a:stretch>
            <a:fillRect/>
          </a:stretch>
        </p:blipFill>
        <p:spPr>
          <a:xfrm>
            <a:off x="1550563" y="1858454"/>
            <a:ext cx="6345893" cy="3721817"/>
          </a:xfrm>
          <a:prstGeom prst="rect">
            <a:avLst/>
          </a:prstGeom>
          <a:noFill/>
        </p:spPr>
      </p:pic>
    </p:spTree>
    <p:extLst>
      <p:ext uri="{BB962C8B-B14F-4D97-AF65-F5344CB8AC3E}">
        <p14:creationId xmlns:p14="http://schemas.microsoft.com/office/powerpoint/2010/main" val="396999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11C3D-C922-08AB-E203-9BE7DA5CF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26DAE-0930-8028-A6F0-21DC474BC0AB}"/>
              </a:ext>
            </a:extLst>
          </p:cNvPr>
          <p:cNvSpPr>
            <a:spLocks noGrp="1"/>
          </p:cNvSpPr>
          <p:nvPr>
            <p:ph type="ctrTitle"/>
          </p:nvPr>
        </p:nvSpPr>
        <p:spPr>
          <a:xfrm>
            <a:off x="458846" y="185586"/>
            <a:ext cx="3093979" cy="749675"/>
          </a:xfrm>
          <a:solidFill>
            <a:srgbClr val="FDFAF6">
              <a:alpha val="69804"/>
            </a:srgbClr>
          </a:solidFill>
          <a:ln w="12700">
            <a:noFill/>
            <a:prstDash val="solid"/>
          </a:ln>
        </p:spPr>
        <p:txBody>
          <a:bodyPr/>
          <a:lstStyle/>
          <a:p>
            <a:pPr algn="ctr"/>
            <a:r>
              <a:rPr lang="en-US" dirty="0"/>
              <a:t>Dark </a:t>
            </a:r>
            <a:r>
              <a:rPr lang="en-US" dirty="0" err="1"/>
              <a:t>SKy</a:t>
            </a:r>
            <a:endParaRPr lang="en-US" dirty="0"/>
          </a:p>
        </p:txBody>
      </p:sp>
      <p:sp>
        <p:nvSpPr>
          <p:cNvPr id="3" name="Subtitle 2">
            <a:extLst>
              <a:ext uri="{FF2B5EF4-FFF2-40B4-BE49-F238E27FC236}">
                <a16:creationId xmlns:a16="http://schemas.microsoft.com/office/drawing/2014/main" id="{4FF8F6BB-B623-5BAB-CA1D-7A141713A2DD}"/>
              </a:ext>
            </a:extLst>
          </p:cNvPr>
          <p:cNvSpPr>
            <a:spLocks noGrp="1"/>
          </p:cNvSpPr>
          <p:nvPr>
            <p:ph type="subTitle" idx="1"/>
          </p:nvPr>
        </p:nvSpPr>
        <p:spPr>
          <a:xfrm>
            <a:off x="547605" y="1118239"/>
            <a:ext cx="6853320" cy="1642331"/>
          </a:xfrm>
        </p:spPr>
        <p:txBody>
          <a:bodyPr>
            <a:normAutofit/>
          </a:bodyPr>
          <a:lstStyle/>
          <a:p>
            <a:pPr marL="342900" indent="-342900">
              <a:buFont typeface="Arial" panose="020B0604020202020204" pitchFamily="34" charset="0"/>
              <a:buChar char="•"/>
            </a:pPr>
            <a:r>
              <a:rPr lang="en-US" dirty="0"/>
              <a:t>External lights must comply with MCGP LUE Ch. 23 Dark Sky Regulations</a:t>
            </a:r>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E83E767F-82EE-87E8-6473-ADF64B2862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353299" y="1045530"/>
            <a:ext cx="4573440" cy="3430080"/>
          </a:xfrm>
          <a:prstGeom prst="rect">
            <a:avLst/>
          </a:prstGeom>
        </p:spPr>
      </p:pic>
      <p:grpSp>
        <p:nvGrpSpPr>
          <p:cNvPr id="11" name="Group 10">
            <a:extLst>
              <a:ext uri="{FF2B5EF4-FFF2-40B4-BE49-F238E27FC236}">
                <a16:creationId xmlns:a16="http://schemas.microsoft.com/office/drawing/2014/main" id="{FF1C38EB-74B9-1BED-9BDC-1A1C3E6F4F01}"/>
              </a:ext>
            </a:extLst>
          </p:cNvPr>
          <p:cNvGrpSpPr/>
          <p:nvPr/>
        </p:nvGrpSpPr>
        <p:grpSpPr>
          <a:xfrm>
            <a:off x="424615" y="1939404"/>
            <a:ext cx="5218628" cy="2938527"/>
            <a:chOff x="268942" y="1341521"/>
            <a:chExt cx="5218628" cy="2938527"/>
          </a:xfrm>
        </p:grpSpPr>
        <p:pic>
          <p:nvPicPr>
            <p:cNvPr id="5" name="Picture 4">
              <a:extLst>
                <a:ext uri="{FF2B5EF4-FFF2-40B4-BE49-F238E27FC236}">
                  <a16:creationId xmlns:a16="http://schemas.microsoft.com/office/drawing/2014/main" id="{38D8D97D-0BE5-9F87-AB1D-13F2FBCF1969}"/>
                </a:ext>
              </a:extLst>
            </p:cNvPr>
            <p:cNvPicPr>
              <a:picLocks noChangeAspect="1"/>
            </p:cNvPicPr>
            <p:nvPr/>
          </p:nvPicPr>
          <p:blipFill>
            <a:blip r:embed="rId5"/>
            <a:stretch>
              <a:fillRect/>
            </a:stretch>
          </p:blipFill>
          <p:spPr>
            <a:xfrm>
              <a:off x="268942" y="1341521"/>
              <a:ext cx="5218628" cy="2938527"/>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F0E564C4-55F7-6B5E-CB2A-2FAE262270F0}"/>
                    </a:ext>
                  </a:extLst>
                </p14:cNvPr>
                <p14:cNvContentPartPr/>
                <p14:nvPr/>
              </p14:nvContentPartPr>
              <p14:xfrm>
                <a:off x="4609592" y="3299051"/>
                <a:ext cx="159480" cy="360"/>
              </p14:xfrm>
            </p:contentPart>
          </mc:Choice>
          <mc:Fallback xmlns="">
            <p:pic>
              <p:nvPicPr>
                <p:cNvPr id="8" name="Ink 7">
                  <a:extLst>
                    <a:ext uri="{FF2B5EF4-FFF2-40B4-BE49-F238E27FC236}">
                      <a16:creationId xmlns:a16="http://schemas.microsoft.com/office/drawing/2014/main" id="{F0E564C4-55F7-6B5E-CB2A-2FAE262270F0}"/>
                    </a:ext>
                  </a:extLst>
                </p:cNvPr>
                <p:cNvPicPr/>
                <p:nvPr/>
              </p:nvPicPr>
              <p:blipFill>
                <a:blip r:embed="rId7"/>
                <a:stretch>
                  <a:fillRect/>
                </a:stretch>
              </p:blipFill>
              <p:spPr>
                <a:xfrm>
                  <a:off x="4591592" y="3281051"/>
                  <a:ext cx="195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0CF7582-74F9-B6C2-4E3E-AFBDED54BD2D}"/>
                    </a:ext>
                  </a:extLst>
                </p14:cNvPr>
                <p14:cNvContentPartPr/>
                <p14:nvPr/>
              </p14:nvContentPartPr>
              <p14:xfrm>
                <a:off x="4599872" y="3317771"/>
                <a:ext cx="150120" cy="10440"/>
              </p14:xfrm>
            </p:contentPart>
          </mc:Choice>
          <mc:Fallback xmlns="">
            <p:pic>
              <p:nvPicPr>
                <p:cNvPr id="9" name="Ink 8">
                  <a:extLst>
                    <a:ext uri="{FF2B5EF4-FFF2-40B4-BE49-F238E27FC236}">
                      <a16:creationId xmlns:a16="http://schemas.microsoft.com/office/drawing/2014/main" id="{10CF7582-74F9-B6C2-4E3E-AFBDED54BD2D}"/>
                    </a:ext>
                  </a:extLst>
                </p:cNvPr>
                <p:cNvPicPr/>
                <p:nvPr/>
              </p:nvPicPr>
              <p:blipFill>
                <a:blip r:embed="rId9"/>
                <a:stretch>
                  <a:fillRect/>
                </a:stretch>
              </p:blipFill>
              <p:spPr>
                <a:xfrm>
                  <a:off x="4582232" y="3299771"/>
                  <a:ext cx="185760" cy="46080"/>
                </a:xfrm>
                <a:prstGeom prst="rect">
                  <a:avLst/>
                </a:prstGeom>
              </p:spPr>
            </p:pic>
          </mc:Fallback>
        </mc:AlternateContent>
      </p:grpSp>
      <p:cxnSp>
        <p:nvCxnSpPr>
          <p:cNvPr id="13" name="Straight Connector 12">
            <a:extLst>
              <a:ext uri="{FF2B5EF4-FFF2-40B4-BE49-F238E27FC236}">
                <a16:creationId xmlns:a16="http://schemas.microsoft.com/office/drawing/2014/main" id="{BF7693D6-16B5-EF5D-E50D-0A552BE0BBA1}"/>
              </a:ext>
            </a:extLst>
          </p:cNvPr>
          <p:cNvCxnSpPr>
            <a:cxnSpLocks/>
          </p:cNvCxnSpPr>
          <p:nvPr/>
        </p:nvCxnSpPr>
        <p:spPr>
          <a:xfrm>
            <a:off x="547605" y="935261"/>
            <a:ext cx="73486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D758B6-29CC-F070-E082-EC988235ACFF}"/>
              </a:ext>
            </a:extLst>
          </p:cNvPr>
          <p:cNvSpPr txBox="1"/>
          <p:nvPr/>
        </p:nvSpPr>
        <p:spPr>
          <a:xfrm>
            <a:off x="8505824" y="4716331"/>
            <a:ext cx="3038476" cy="646331"/>
          </a:xfrm>
          <a:prstGeom prst="rect">
            <a:avLst/>
          </a:prstGeom>
          <a:solidFill>
            <a:schemeClr val="bg1"/>
          </a:solidFill>
        </p:spPr>
        <p:txBody>
          <a:bodyPr wrap="square" rtlCol="0">
            <a:spAutoFit/>
          </a:bodyPr>
          <a:lstStyle/>
          <a:p>
            <a:pPr algn="ctr"/>
            <a:r>
              <a:rPr lang="en-US" b="1" dirty="0">
                <a:solidFill>
                  <a:schemeClr val="accent6"/>
                </a:solidFill>
              </a:rPr>
              <a:t>Exterior lights are not compliant as of 12/10/25</a:t>
            </a:r>
          </a:p>
        </p:txBody>
      </p:sp>
      <p:pic>
        <p:nvPicPr>
          <p:cNvPr id="6" name="Picture 5">
            <a:extLst>
              <a:ext uri="{FF2B5EF4-FFF2-40B4-BE49-F238E27FC236}">
                <a16:creationId xmlns:a16="http://schemas.microsoft.com/office/drawing/2014/main" id="{6C3E42BE-FDDB-5C51-B712-51D6AFBEB16D}"/>
              </a:ext>
            </a:extLst>
          </p:cNvPr>
          <p:cNvPicPr>
            <a:picLocks noChangeAspect="1"/>
          </p:cNvPicPr>
          <p:nvPr/>
        </p:nvPicPr>
        <p:blipFill>
          <a:blip r:embed="rId10"/>
          <a:srcRect t="6191" r="26714"/>
          <a:stretch>
            <a:fillRect/>
          </a:stretch>
        </p:blipFill>
        <p:spPr>
          <a:xfrm>
            <a:off x="4317165" y="4258590"/>
            <a:ext cx="3385454" cy="2441676"/>
          </a:xfrm>
          <a:prstGeom prst="rect">
            <a:avLst/>
          </a:prstGeom>
          <a:ln>
            <a:noFill/>
          </a:ln>
          <a:effectLst>
            <a:outerShdw blurRad="190500" algn="tl" rotWithShape="0">
              <a:srgbClr val="000000">
                <a:alpha val="70000"/>
              </a:srgbClr>
            </a:outerShdw>
          </a:effectLst>
        </p:spPr>
      </p:pic>
      <p:sp>
        <p:nvSpPr>
          <p:cNvPr id="40" name="Oval 39">
            <a:extLst>
              <a:ext uri="{FF2B5EF4-FFF2-40B4-BE49-F238E27FC236}">
                <a16:creationId xmlns:a16="http://schemas.microsoft.com/office/drawing/2014/main" id="{E59FA3FF-A4C3-54BD-7680-C5B0FAC26CE7}"/>
              </a:ext>
            </a:extLst>
          </p:cNvPr>
          <p:cNvSpPr/>
          <p:nvPr/>
        </p:nvSpPr>
        <p:spPr>
          <a:xfrm>
            <a:off x="4688870" y="5076004"/>
            <a:ext cx="635606" cy="5099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A4537561-32D1-40BD-2087-6A720A25F28F}"/>
              </a:ext>
            </a:extLst>
          </p:cNvPr>
          <p:cNvPicPr>
            <a:picLocks noChangeAspect="1"/>
          </p:cNvPicPr>
          <p:nvPr/>
        </p:nvPicPr>
        <p:blipFill>
          <a:blip r:embed="rId11"/>
          <a:stretch>
            <a:fillRect/>
          </a:stretch>
        </p:blipFill>
        <p:spPr>
          <a:xfrm>
            <a:off x="6616005" y="4258590"/>
            <a:ext cx="823019" cy="665897"/>
          </a:xfrm>
          <a:prstGeom prst="rect">
            <a:avLst/>
          </a:prstGeom>
        </p:spPr>
      </p:pic>
      <p:pic>
        <p:nvPicPr>
          <p:cNvPr id="42" name="Picture 41">
            <a:extLst>
              <a:ext uri="{FF2B5EF4-FFF2-40B4-BE49-F238E27FC236}">
                <a16:creationId xmlns:a16="http://schemas.microsoft.com/office/drawing/2014/main" id="{C8307A06-2798-B3EC-725D-EB785A5732C1}"/>
              </a:ext>
            </a:extLst>
          </p:cNvPr>
          <p:cNvPicPr>
            <a:picLocks noChangeAspect="1"/>
          </p:cNvPicPr>
          <p:nvPr/>
        </p:nvPicPr>
        <p:blipFill>
          <a:blip r:embed="rId11"/>
          <a:stretch>
            <a:fillRect/>
          </a:stretch>
        </p:blipFill>
        <p:spPr>
          <a:xfrm>
            <a:off x="11096767" y="2232433"/>
            <a:ext cx="670618" cy="542591"/>
          </a:xfrm>
          <a:prstGeom prst="rect">
            <a:avLst/>
          </a:prstGeom>
        </p:spPr>
      </p:pic>
    </p:spTree>
    <p:extLst>
      <p:ext uri="{BB962C8B-B14F-4D97-AF65-F5344CB8AC3E}">
        <p14:creationId xmlns:p14="http://schemas.microsoft.com/office/powerpoint/2010/main" val="331932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573518" y="1057274"/>
            <a:ext cx="9370243" cy="994164"/>
          </a:xfrm>
        </p:spPr>
        <p:txBody>
          <a:bodyPr/>
          <a:lstStyle/>
          <a:p>
            <a:pPr algn="ctr"/>
            <a:r>
              <a:rPr lang="en-US" sz="3200" dirty="0"/>
              <a:t>California Environmental Quality Act (CEQA)</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3460565" y="2303029"/>
            <a:ext cx="7965460" cy="3497698"/>
          </a:xfrm>
        </p:spPr>
        <p:txBody>
          <a:bodyPr>
            <a:normAutofit lnSpcReduction="10000"/>
          </a:bodyPr>
          <a:lstStyle/>
          <a:p>
            <a:r>
              <a:rPr lang="en-US" sz="2000" dirty="0"/>
              <a:t>If short-term rental use permit is approved, the project is consistent with Class 1 CEQA exemption §15301: </a:t>
            </a:r>
            <a:r>
              <a:rPr lang="en-US" sz="2000" i="1" dirty="0">
                <a:latin typeface="Seaford" panose="00000500000000000000" pitchFamily="2" charset="0"/>
              </a:rPr>
              <a:t>operation, repair, maintenance, permitting, leasing, licensing, or minor alteration of existing public or private structures, facilities, mechanical equipment, or topographical features, involving negligible or no expansion of existing or former use.</a:t>
            </a:r>
          </a:p>
          <a:p>
            <a:pPr marL="0" indent="0" algn="ctr">
              <a:buNone/>
            </a:pPr>
            <a:r>
              <a:rPr lang="en-US" sz="1600" b="1" dirty="0"/>
              <a:t>OR</a:t>
            </a:r>
          </a:p>
          <a:p>
            <a:pPr marL="0" indent="0" algn="ctr">
              <a:buNone/>
            </a:pPr>
            <a:endParaRPr lang="en-US" sz="1000" b="1" dirty="0"/>
          </a:p>
          <a:p>
            <a:r>
              <a:rPr lang="en-US" sz="2000" dirty="0"/>
              <a:t>If short-term rental use permit is NOT approved, the project is statutorily exempt with CEQA §15270: </a:t>
            </a:r>
            <a:r>
              <a:rPr lang="en-US" sz="2000" i="1" dirty="0">
                <a:latin typeface="Seaford" panose="00000500000000000000" pitchFamily="2" charset="0"/>
              </a:rPr>
              <a:t>Projects which are disapproved.</a:t>
            </a:r>
          </a:p>
        </p:txBody>
      </p:sp>
    </p:spTree>
    <p:extLst>
      <p:ext uri="{BB962C8B-B14F-4D97-AF65-F5344CB8AC3E}">
        <p14:creationId xmlns:p14="http://schemas.microsoft.com/office/powerpoint/2010/main" val="68568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914399" y="834635"/>
            <a:ext cx="7796464" cy="598239"/>
          </a:xfrm>
        </p:spPr>
        <p:txBody>
          <a:bodyPr/>
          <a:lstStyle/>
          <a:p>
            <a:r>
              <a:rPr lang="en-US" sz="3400" dirty="0"/>
              <a:t>General Plan Consistency</a:t>
            </a:r>
          </a:p>
        </p:txBody>
      </p: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914400" y="2303028"/>
            <a:ext cx="3365369" cy="3720337"/>
          </a:xfrm>
        </p:spPr>
        <p:txBody>
          <a:bodyPr>
            <a:normAutofit/>
          </a:bodyPr>
          <a:lstStyle/>
          <a:p>
            <a:r>
              <a:rPr lang="en-US" dirty="0"/>
              <a:t>The project is consistent and compliant with Countywide Land Use policies &amp; June Lake Area Plan (opportunities / constraints / issues)</a:t>
            </a:r>
          </a:p>
          <a:p>
            <a:pPr lvl="1"/>
            <a:r>
              <a:rPr lang="en-US" dirty="0"/>
              <a:t>Policies are listed in the staff report in detail.</a:t>
            </a:r>
          </a:p>
        </p:txBody>
      </p:sp>
      <p:sp>
        <p:nvSpPr>
          <p:cNvPr id="17" name="Content Placeholder 6">
            <a:extLst>
              <a:ext uri="{FF2B5EF4-FFF2-40B4-BE49-F238E27FC236}">
                <a16:creationId xmlns:a16="http://schemas.microsoft.com/office/drawing/2014/main" id="{33680A80-5C61-DD02-1119-0565C0AD5372}"/>
              </a:ext>
            </a:extLst>
          </p:cNvPr>
          <p:cNvSpPr>
            <a:spLocks noGrp="1"/>
          </p:cNvSpPr>
          <p:nvPr>
            <p:ph sz="quarter" idx="4"/>
          </p:nvPr>
        </p:nvSpPr>
        <p:spPr>
          <a:xfrm>
            <a:off x="4782159" y="2303028"/>
            <a:ext cx="3284951" cy="3720337"/>
          </a:xfrm>
        </p:spPr>
        <p:txBody>
          <a:bodyPr>
            <a:normAutofit/>
          </a:bodyPr>
          <a:lstStyle/>
          <a:p>
            <a:r>
              <a:rPr lang="en-US" dirty="0"/>
              <a:t>Single-Family Residential LUD “provide for the development of single-family dwelling units in community area.”</a:t>
            </a:r>
          </a:p>
          <a:p>
            <a:r>
              <a:rPr lang="en-US" dirty="0"/>
              <a:t>STRs are permitted in SFR LUD subject:</a:t>
            </a:r>
          </a:p>
          <a:p>
            <a:pPr lvl="1"/>
            <a:r>
              <a:rPr lang="en-US" dirty="0"/>
              <a:t>Use Permit (UP25-014)</a:t>
            </a:r>
          </a:p>
          <a:p>
            <a:pPr lvl="1"/>
            <a:r>
              <a:rPr lang="en-US" dirty="0"/>
              <a:t>MCGP LUE Ch. 25 (STR)</a:t>
            </a:r>
          </a:p>
          <a:p>
            <a:pPr lvl="1"/>
            <a:r>
              <a:rPr lang="en-US" dirty="0"/>
              <a:t>MCC Ch. 5.65 (STR activity permit)</a:t>
            </a:r>
          </a:p>
        </p:txBody>
      </p:sp>
    </p:spTree>
    <p:extLst>
      <p:ext uri="{BB962C8B-B14F-4D97-AF65-F5344CB8AC3E}">
        <p14:creationId xmlns:p14="http://schemas.microsoft.com/office/powerpoint/2010/main" val="246859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550564" y="1057274"/>
            <a:ext cx="9875463" cy="999746"/>
          </a:xfrm>
        </p:spPr>
        <p:txBody>
          <a:bodyPr/>
          <a:lstStyle/>
          <a:p>
            <a:r>
              <a:rPr lang="en-US" dirty="0"/>
              <a:t>Land development technical advisory (LDTAC)</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550564" y="2303028"/>
            <a:ext cx="6088486" cy="3961593"/>
          </a:xfrm>
        </p:spPr>
        <p:txBody>
          <a:bodyPr>
            <a:normAutofit/>
          </a:bodyPr>
          <a:lstStyle/>
          <a:p>
            <a:r>
              <a:rPr lang="en-US" dirty="0"/>
              <a:t>Application was accepted at LDTAC September 15, 2025.</a:t>
            </a:r>
          </a:p>
          <a:p>
            <a:r>
              <a:rPr lang="en-US" dirty="0"/>
              <a:t>Conditions of Approval accepted November 17, 2025.</a:t>
            </a:r>
          </a:p>
          <a:p>
            <a:r>
              <a:rPr lang="en-US" dirty="0"/>
              <a:t>Mailer notices sent to neighbors within 300 feet of project site October, 10, 2025. Four comment letters have been received – 3 support, 1 oppose. All from neighbors in the Upper Clark Tract, June Lake Community</a:t>
            </a:r>
          </a:p>
          <a:p>
            <a:r>
              <a:rPr lang="en-US" dirty="0"/>
              <a:t>Newspaper </a:t>
            </a:r>
            <a:r>
              <a:rPr lang="en-US" i="1" dirty="0"/>
              <a:t>The Mammoth Times</a:t>
            </a:r>
            <a:r>
              <a:rPr lang="en-US" dirty="0"/>
              <a:t> sent October 16, 2025.</a:t>
            </a:r>
          </a:p>
          <a:p>
            <a:r>
              <a:rPr lang="en-US" dirty="0"/>
              <a:t>Planning Commission November 20, 2025 applicant requested public hearing to go to December 18, 2025. </a:t>
            </a:r>
          </a:p>
        </p:txBody>
      </p:sp>
      <p:sp>
        <p:nvSpPr>
          <p:cNvPr id="13" name="Content Placeholder 7">
            <a:extLst>
              <a:ext uri="{FF2B5EF4-FFF2-40B4-BE49-F238E27FC236}">
                <a16:creationId xmlns:a16="http://schemas.microsoft.com/office/drawing/2014/main" id="{0853098E-C088-D323-4BF2-987893F262F6}"/>
              </a:ext>
            </a:extLst>
          </p:cNvPr>
          <p:cNvSpPr>
            <a:spLocks noGrp="1"/>
          </p:cNvSpPr>
          <p:nvPr>
            <p:ph sz="half" idx="15"/>
          </p:nvPr>
        </p:nvSpPr>
        <p:spPr>
          <a:xfrm>
            <a:off x="7940843" y="2057020"/>
            <a:ext cx="3485184" cy="4429505"/>
          </a:xfrm>
          <a:solidFill>
            <a:schemeClr val="accent6">
              <a:lumMod val="20000"/>
              <a:lumOff val="80000"/>
            </a:schemeClr>
          </a:solidFill>
          <a:ln w="28575">
            <a:solidFill>
              <a:srgbClr val="C00000"/>
            </a:solidFill>
          </a:ln>
        </p:spPr>
        <p:txBody>
          <a:bodyPr>
            <a:normAutofit/>
          </a:bodyPr>
          <a:lstStyle/>
          <a:p>
            <a:pPr marL="0" indent="0" algn="ctr">
              <a:buNone/>
            </a:pPr>
            <a:endParaRPr lang="en-US" sz="1000" u="sng" dirty="0">
              <a:solidFill>
                <a:srgbClr val="202C8F"/>
              </a:solidFill>
            </a:endParaRPr>
          </a:p>
          <a:p>
            <a:pPr marL="0" indent="0" algn="ctr">
              <a:buNone/>
            </a:pPr>
            <a:r>
              <a:rPr lang="en-US" sz="2400" u="sng" dirty="0">
                <a:solidFill>
                  <a:srgbClr val="202C8F"/>
                </a:solidFill>
              </a:rPr>
              <a:t>Public Comments</a:t>
            </a:r>
          </a:p>
          <a:p>
            <a:pPr lvl="1">
              <a:buFont typeface="Wingdings" panose="05000000000000000000" pitchFamily="2" charset="2"/>
              <a:buChar char="v"/>
            </a:pPr>
            <a:r>
              <a:rPr lang="en-US" dirty="0">
                <a:solidFill>
                  <a:srgbClr val="202C8F"/>
                </a:solidFill>
              </a:rPr>
              <a:t>Support: positive impacts on traffic and neighborhood aesthetics. Owner of overnight rental property 93 Nevada Street.</a:t>
            </a:r>
          </a:p>
          <a:p>
            <a:pPr lvl="1">
              <a:buFont typeface="Wingdings" panose="05000000000000000000" pitchFamily="2" charset="2"/>
              <a:buChar char="v"/>
            </a:pPr>
            <a:r>
              <a:rPr lang="en-US" dirty="0">
                <a:solidFill>
                  <a:srgbClr val="202C8F"/>
                </a:solidFill>
              </a:rPr>
              <a:t>Oppose: Concerns for retaining quiet neighborhood and small-town nature or June Lake, traffic impacts, visitor nuisances, trash and noise</a:t>
            </a:r>
          </a:p>
        </p:txBody>
      </p:sp>
    </p:spTree>
    <p:extLst>
      <p:ext uri="{BB962C8B-B14F-4D97-AF65-F5344CB8AC3E}">
        <p14:creationId xmlns:p14="http://schemas.microsoft.com/office/powerpoint/2010/main" val="2498021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6414-3866-017D-34EB-BB79F67124A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78FB622-6C6A-C920-7F8B-B77E709DE6E1}"/>
              </a:ext>
            </a:extLst>
          </p:cNvPr>
          <p:cNvSpPr txBox="1"/>
          <p:nvPr/>
        </p:nvSpPr>
        <p:spPr>
          <a:xfrm>
            <a:off x="3101418" y="473994"/>
            <a:ext cx="5989163" cy="646331"/>
          </a:xfrm>
          <a:prstGeom prst="rect">
            <a:avLst/>
          </a:prstGeom>
          <a:noFill/>
        </p:spPr>
        <p:txBody>
          <a:bodyPr wrap="square" rtlCol="0">
            <a:spAutoFit/>
          </a:bodyPr>
          <a:lstStyle/>
          <a:p>
            <a:r>
              <a:rPr lang="en-US" sz="3600" dirty="0">
                <a:solidFill>
                  <a:schemeClr val="accent1">
                    <a:lumMod val="50000"/>
                  </a:schemeClr>
                </a:solidFill>
                <a:latin typeface="+mj-lt"/>
              </a:rPr>
              <a:t>Conditions of Approval</a:t>
            </a:r>
          </a:p>
        </p:txBody>
      </p:sp>
      <p:sp>
        <p:nvSpPr>
          <p:cNvPr id="2" name="TextBox 1">
            <a:extLst>
              <a:ext uri="{FF2B5EF4-FFF2-40B4-BE49-F238E27FC236}">
                <a16:creationId xmlns:a16="http://schemas.microsoft.com/office/drawing/2014/main" id="{0C6AD865-5E12-5B6F-ABA2-A0B482934CED}"/>
              </a:ext>
            </a:extLst>
          </p:cNvPr>
          <p:cNvSpPr txBox="1"/>
          <p:nvPr/>
        </p:nvSpPr>
        <p:spPr>
          <a:xfrm>
            <a:off x="2292284" y="1525678"/>
            <a:ext cx="7607432" cy="4770537"/>
          </a:xfrm>
          <a:prstGeom prst="rect">
            <a:avLst/>
          </a:prstGeom>
          <a:solidFill>
            <a:srgbClr val="D2D592">
              <a:alpha val="94902"/>
            </a:srgbClr>
          </a:solidFill>
        </p:spPr>
        <p:txBody>
          <a:bodyPr wrap="square" rtlCol="0">
            <a:spAutoFit/>
          </a:bodyPr>
          <a:lstStyle/>
          <a:p>
            <a:pPr marL="342900" lvl="0" indent="-342900" hangingPunct="0">
              <a:buFont typeface="+mj-lt"/>
              <a:buAutoNum type="arabicPeriod"/>
            </a:pPr>
            <a:r>
              <a:rPr lang="en-US" sz="1600" b="1" dirty="0"/>
              <a:t>Occupancy shall not exceed four renters and two vehicles during short-term rentals. </a:t>
            </a:r>
          </a:p>
          <a:p>
            <a:pPr marL="342900" indent="-342900" hangingPunct="0">
              <a:buFont typeface="+mj-lt"/>
              <a:buAutoNum type="arabicPeriod"/>
            </a:pPr>
            <a:endParaRPr lang="en-US" sz="1600" b="1" dirty="0"/>
          </a:p>
          <a:p>
            <a:pPr marL="342900" lvl="0" indent="-342900" hangingPunct="0">
              <a:buFont typeface="+mj-lt"/>
              <a:buAutoNum type="arabicPeriod"/>
            </a:pPr>
            <a:r>
              <a:rPr lang="en-US" sz="1600" b="1" dirty="0"/>
              <a:t>Two parking spaces within the driveway shall be available to short-term rental guests. </a:t>
            </a:r>
          </a:p>
          <a:p>
            <a:pPr marL="342900" indent="-342900" hangingPunct="0">
              <a:buFont typeface="+mj-lt"/>
              <a:buAutoNum type="arabicPeriod"/>
            </a:pPr>
            <a:endParaRPr lang="en-US" sz="1600" b="1" dirty="0"/>
          </a:p>
          <a:p>
            <a:pPr marL="342900" lvl="0" indent="-342900" hangingPunct="0">
              <a:buFont typeface="+mj-lt"/>
              <a:buAutoNum type="arabicPeriod"/>
            </a:pPr>
            <a:r>
              <a:rPr lang="en-US" sz="1600" b="1" dirty="0"/>
              <a:t>Vehicle parking shall occur only on the property and as designated in the existing driveway. Off-site and on-street parking are prohibited. Vehicle(s) shall not obstruct the flow of traffic on Nevada Street. </a:t>
            </a:r>
          </a:p>
          <a:p>
            <a:pPr marL="342900" indent="-342900" hangingPunct="0">
              <a:buFont typeface="+mj-lt"/>
              <a:buAutoNum type="arabicPeriod"/>
            </a:pPr>
            <a:endParaRPr lang="en-US" sz="1600" b="1" dirty="0"/>
          </a:p>
          <a:p>
            <a:pPr marL="342900" lvl="0" indent="-342900" hangingPunct="0">
              <a:buFont typeface="+mj-lt"/>
              <a:buAutoNum type="arabicPeriod"/>
            </a:pPr>
            <a:r>
              <a:rPr lang="en-US" sz="1600" b="1" dirty="0"/>
              <a:t>The June Lake Fire Department shall be notified prior to beginning operation as a short-term rental and the project is required to comply with any requirements of the June Lake Fire Department.</a:t>
            </a:r>
          </a:p>
          <a:p>
            <a:endParaRPr lang="en-US" sz="1600" b="1" dirty="0"/>
          </a:p>
          <a:p>
            <a:pPr marL="342900" lvl="0" indent="-342900">
              <a:buFont typeface="+mj-lt"/>
              <a:buAutoNum type="arabicPeriod" startAt="5"/>
            </a:pPr>
            <a:r>
              <a:rPr lang="en-US" sz="1600" b="1" dirty="0"/>
              <a:t>All short-term rental customers must sleep within the primary dwelling; customers are not allowed to reside in an RV, travel-trailer, or similar mobile-living unit on the property or any neighboring property. Guesthouse shall not be used during short-term rentals.</a:t>
            </a:r>
          </a:p>
          <a:p>
            <a:pPr lvl="0"/>
            <a:endParaRPr lang="en-US" sz="1600" dirty="0"/>
          </a:p>
        </p:txBody>
      </p:sp>
    </p:spTree>
    <p:extLst>
      <p:ext uri="{BB962C8B-B14F-4D97-AF65-F5344CB8AC3E}">
        <p14:creationId xmlns:p14="http://schemas.microsoft.com/office/powerpoint/2010/main" val="116853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2324-B867-9238-B44E-750B4AF9C4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E170ED8-7E17-561D-9EC2-FB8BEB111B2B}"/>
              </a:ext>
            </a:extLst>
          </p:cNvPr>
          <p:cNvSpPr txBox="1"/>
          <p:nvPr/>
        </p:nvSpPr>
        <p:spPr>
          <a:xfrm>
            <a:off x="3101418" y="473994"/>
            <a:ext cx="5989163" cy="646331"/>
          </a:xfrm>
          <a:prstGeom prst="rect">
            <a:avLst/>
          </a:prstGeom>
          <a:noFill/>
        </p:spPr>
        <p:txBody>
          <a:bodyPr wrap="square" rtlCol="0">
            <a:spAutoFit/>
          </a:bodyPr>
          <a:lstStyle/>
          <a:p>
            <a:r>
              <a:rPr lang="en-US" sz="3600" dirty="0">
                <a:solidFill>
                  <a:schemeClr val="accent1">
                    <a:lumMod val="50000"/>
                  </a:schemeClr>
                </a:solidFill>
                <a:latin typeface="+mj-lt"/>
              </a:rPr>
              <a:t>Conditions of Approval</a:t>
            </a:r>
          </a:p>
        </p:txBody>
      </p:sp>
      <p:sp>
        <p:nvSpPr>
          <p:cNvPr id="2" name="TextBox 1">
            <a:extLst>
              <a:ext uri="{FF2B5EF4-FFF2-40B4-BE49-F238E27FC236}">
                <a16:creationId xmlns:a16="http://schemas.microsoft.com/office/drawing/2014/main" id="{4D4F69EA-AFA1-034A-EAC3-EF322A3E9CED}"/>
              </a:ext>
            </a:extLst>
          </p:cNvPr>
          <p:cNvSpPr txBox="1"/>
          <p:nvPr/>
        </p:nvSpPr>
        <p:spPr>
          <a:xfrm>
            <a:off x="2292284" y="1318288"/>
            <a:ext cx="7607432" cy="5293757"/>
          </a:xfrm>
          <a:prstGeom prst="rect">
            <a:avLst/>
          </a:prstGeom>
          <a:solidFill>
            <a:srgbClr val="D2D592">
              <a:alpha val="94902"/>
            </a:srgbClr>
          </a:solidFill>
        </p:spPr>
        <p:txBody>
          <a:bodyPr wrap="square" rtlCol="0">
            <a:spAutoFit/>
          </a:bodyPr>
          <a:lstStyle/>
          <a:p>
            <a:pPr marL="342900" lvl="0" indent="-342900">
              <a:buFont typeface="+mj-lt"/>
              <a:buAutoNum type="arabicPeriod" startAt="6"/>
            </a:pPr>
            <a:r>
              <a:rPr lang="en-US" sz="1400" b="1" dirty="0"/>
              <a:t>The project shall comply with provisions of the Mono County General Plan (including Chapter 25, Short-Term Rentals), Mono County Code (including but not limited to 10.16.060(A)), and project description and conditions. The project shall also comply with all provisions of Mono County Code Chapter 5.65, Short-Term Rental Activity in Residential Land Use Designations, and Chapter 25 of the Mono County General Plan Land Use Element. The applicant must also obtain an STR Activity Permit, transient occupancy tax certificate, and business license, as well as pay housing mitigation ordinance fees prior to commencing operation as a short-term rental. </a:t>
            </a:r>
          </a:p>
          <a:p>
            <a:r>
              <a:rPr lang="en-US" sz="1400" b="1" dirty="0"/>
              <a:t> </a:t>
            </a:r>
          </a:p>
          <a:p>
            <a:pPr marL="342900" lvl="0" indent="-342900">
              <a:buFont typeface="+mj-lt"/>
              <a:buAutoNum type="arabicPeriod" startAt="7"/>
            </a:pPr>
            <a:r>
              <a:rPr lang="en-US" sz="1400" b="1" dirty="0"/>
              <a:t>Project shall comply with applicable requirements by other Mono County departments and divisions including, but not limited to, Mono County Building Division, Public Works, and Environmental Health requirements, and any California state health orders.</a:t>
            </a:r>
          </a:p>
          <a:p>
            <a:pPr marL="342900" indent="-342900" hangingPunct="0">
              <a:buFont typeface="+mj-lt"/>
              <a:buAutoNum type="arabicPeriod" startAt="7"/>
            </a:pPr>
            <a:endParaRPr lang="en-US" sz="1400" b="1" dirty="0"/>
          </a:p>
          <a:p>
            <a:pPr marL="342900" lvl="0" indent="-342900">
              <a:buFont typeface="+mj-lt"/>
              <a:buAutoNum type="arabicPeriod" startAt="7"/>
            </a:pPr>
            <a:r>
              <a:rPr lang="en-US" sz="1400" b="1" dirty="0"/>
              <a:t>Prior to issuance of a Short-Term Rental Activity Permit per Mono County Code Chapter 5.65, all exterior lighting shall be fully shielded and directed downward to comply with MCGP LUE Chapter 23, Dark Sky Regulations.</a:t>
            </a:r>
          </a:p>
          <a:p>
            <a:pPr marL="342900" indent="-342900" hangingPunct="0">
              <a:buFont typeface="+mj-lt"/>
              <a:buAutoNum type="arabicPeriod" startAt="7"/>
            </a:pPr>
            <a:endParaRPr lang="en-US" sz="1400" b="1" dirty="0"/>
          </a:p>
          <a:p>
            <a:pPr marL="342900" lvl="0" indent="-342900">
              <a:buFont typeface="+mj-lt"/>
              <a:buAutoNum type="arabicPeriod" startAt="7"/>
            </a:pPr>
            <a:r>
              <a:rPr lang="en-US" sz="1400" b="1" dirty="0"/>
              <a:t>Prior to issuance of a Short-Term Rental Activity Permit, the applicant shall either (a) obtain express permission for snow storage from the owner of 93 Nevada Street, or (b) instruct the plow driver that is under contract to plow Nevada Street and the applicant’s driveway to store the snow from the applicant’s driveway in the applicant’s front yard.</a:t>
            </a:r>
          </a:p>
          <a:p>
            <a:pPr marL="342900" indent="-342900" hangingPunct="0">
              <a:buFont typeface="+mj-lt"/>
              <a:buAutoNum type="arabicPeriod" startAt="7"/>
            </a:pPr>
            <a:endParaRPr lang="en-US" sz="1400" b="1" dirty="0"/>
          </a:p>
          <a:p>
            <a:pPr marL="342900" lvl="0" indent="-342900">
              <a:buFont typeface="+mj-lt"/>
              <a:buAutoNum type="arabicPeriod" startAt="7"/>
            </a:pPr>
            <a:r>
              <a:rPr lang="en-US" sz="1400" b="1" dirty="0"/>
              <a:t>Use Permit is not valid until all county fees are paid in full.</a:t>
            </a:r>
          </a:p>
          <a:p>
            <a:pPr lvl="0"/>
            <a:endParaRPr lang="en-US" sz="1600" dirty="0"/>
          </a:p>
        </p:txBody>
      </p:sp>
      <p:sp>
        <p:nvSpPr>
          <p:cNvPr id="3" name="TextBox 2">
            <a:extLst>
              <a:ext uri="{FF2B5EF4-FFF2-40B4-BE49-F238E27FC236}">
                <a16:creationId xmlns:a16="http://schemas.microsoft.com/office/drawing/2014/main" id="{B514DC8F-E28F-C6D0-D8BB-BFC1FE564CA1}"/>
              </a:ext>
            </a:extLst>
          </p:cNvPr>
          <p:cNvSpPr txBox="1"/>
          <p:nvPr/>
        </p:nvSpPr>
        <p:spPr>
          <a:xfrm>
            <a:off x="10050544" y="1318288"/>
            <a:ext cx="1883789" cy="1532279"/>
          </a:xfrm>
          <a:prstGeom prst="rect">
            <a:avLst/>
          </a:prstGeom>
          <a:solidFill>
            <a:srgbClr val="D2D592">
              <a:alpha val="94902"/>
            </a:srgbClr>
          </a:solidFill>
        </p:spPr>
        <p:txBody>
          <a:bodyPr wrap="square" rtlCol="0">
            <a:spAutoFit/>
          </a:bodyPr>
          <a:lstStyle/>
          <a:p>
            <a:pPr marL="342900" indent="-342900">
              <a:lnSpc>
                <a:spcPct val="150000"/>
              </a:lnSpc>
              <a:buFont typeface="+mj-lt"/>
              <a:buAutoNum type="arabicPeriod" startAt="11"/>
            </a:pPr>
            <a:r>
              <a:rPr lang="en-US" sz="1600" b="1" dirty="0"/>
              <a:t>Appeal</a:t>
            </a:r>
          </a:p>
          <a:p>
            <a:pPr marL="342900" indent="-342900">
              <a:lnSpc>
                <a:spcPct val="150000"/>
              </a:lnSpc>
              <a:buFont typeface="+mj-lt"/>
              <a:buAutoNum type="arabicPeriod" startAt="11"/>
            </a:pPr>
            <a:r>
              <a:rPr lang="en-US" sz="1600" b="1" dirty="0"/>
              <a:t>Termination</a:t>
            </a:r>
          </a:p>
          <a:p>
            <a:pPr marL="342900" indent="-342900">
              <a:lnSpc>
                <a:spcPct val="150000"/>
              </a:lnSpc>
              <a:buFont typeface="+mj-lt"/>
              <a:buAutoNum type="arabicPeriod" startAt="11"/>
            </a:pPr>
            <a:r>
              <a:rPr lang="en-US" sz="1600" b="1" dirty="0"/>
              <a:t>Extension</a:t>
            </a:r>
          </a:p>
          <a:p>
            <a:pPr marL="342900" indent="-342900">
              <a:lnSpc>
                <a:spcPct val="150000"/>
              </a:lnSpc>
              <a:buFont typeface="+mj-lt"/>
              <a:buAutoNum type="arabicPeriod" startAt="11"/>
            </a:pPr>
            <a:r>
              <a:rPr lang="en-US" sz="1600" b="1" dirty="0"/>
              <a:t>Revocation</a:t>
            </a:r>
          </a:p>
        </p:txBody>
      </p:sp>
    </p:spTree>
    <p:extLst>
      <p:ext uri="{BB962C8B-B14F-4D97-AF65-F5344CB8AC3E}">
        <p14:creationId xmlns:p14="http://schemas.microsoft.com/office/powerpoint/2010/main" val="86339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517E-661F-08EC-38AB-7389DAEEA8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121E98-7F3B-7D56-F7B1-5B28A5864B06}"/>
              </a:ext>
            </a:extLst>
          </p:cNvPr>
          <p:cNvSpPr>
            <a:spLocks noGrp="1"/>
          </p:cNvSpPr>
          <p:nvPr>
            <p:ph type="title"/>
          </p:nvPr>
        </p:nvSpPr>
        <p:spPr>
          <a:xfrm>
            <a:off x="914399" y="670707"/>
            <a:ext cx="3101419" cy="891169"/>
          </a:xfrm>
        </p:spPr>
        <p:txBody>
          <a:bodyPr/>
          <a:lstStyle/>
          <a:p>
            <a:r>
              <a:rPr lang="en-US" dirty="0"/>
              <a:t>Finding #1</a:t>
            </a:r>
          </a:p>
        </p:txBody>
      </p:sp>
      <p:sp>
        <p:nvSpPr>
          <p:cNvPr id="4" name="Content Placeholder 3">
            <a:extLst>
              <a:ext uri="{FF2B5EF4-FFF2-40B4-BE49-F238E27FC236}">
                <a16:creationId xmlns:a16="http://schemas.microsoft.com/office/drawing/2014/main" id="{FCFFCE20-06FF-B2B1-FEB8-6316D31F4520}"/>
              </a:ext>
            </a:extLst>
          </p:cNvPr>
          <p:cNvSpPr>
            <a:spLocks noGrp="1"/>
          </p:cNvSpPr>
          <p:nvPr>
            <p:ph idx="13"/>
          </p:nvPr>
        </p:nvSpPr>
        <p:spPr>
          <a:xfrm>
            <a:off x="1432873" y="3199977"/>
            <a:ext cx="8154185" cy="3102817"/>
          </a:xfrm>
        </p:spPr>
        <p:txBody>
          <a:bodyPr>
            <a:normAutofit/>
          </a:bodyPr>
          <a:lstStyle/>
          <a:p>
            <a:pPr marL="690372" lvl="1" indent="-342900">
              <a:lnSpc>
                <a:spcPct val="150000"/>
              </a:lnSpc>
            </a:pPr>
            <a:r>
              <a:rPr lang="en-US" sz="2000" dirty="0"/>
              <a:t>Project site has adequate parking with gravel driveway.</a:t>
            </a:r>
          </a:p>
          <a:p>
            <a:pPr marL="690372" lvl="1" indent="-342900">
              <a:lnSpc>
                <a:spcPct val="150000"/>
              </a:lnSpc>
            </a:pPr>
            <a:r>
              <a:rPr lang="en-US" sz="2000" dirty="0"/>
              <a:t>STRs are permitted in SFR LUD; subject to Use Permit.</a:t>
            </a:r>
          </a:p>
          <a:p>
            <a:pPr marL="690372" lvl="1" indent="-342900">
              <a:lnSpc>
                <a:spcPct val="150000"/>
              </a:lnSpc>
            </a:pPr>
            <a:r>
              <a:rPr lang="en-US" sz="2000" dirty="0"/>
              <a:t>Proposed project meets all MCGP LUE and policies, except:</a:t>
            </a:r>
          </a:p>
          <a:p>
            <a:pPr marL="1028700" lvl="2" indent="-342900">
              <a:lnSpc>
                <a:spcPct val="150000"/>
              </a:lnSpc>
              <a:buFont typeface="Wingdings" panose="05000000000000000000" pitchFamily="2" charset="2"/>
              <a:buChar char="v"/>
            </a:pPr>
            <a:r>
              <a:rPr lang="en-US" sz="2000" dirty="0"/>
              <a:t>Western side setback (existing nonconforming)</a:t>
            </a:r>
          </a:p>
          <a:p>
            <a:pPr marL="1028700" lvl="2" indent="-342900">
              <a:lnSpc>
                <a:spcPct val="150000"/>
              </a:lnSpc>
              <a:buFont typeface="Wingdings" panose="05000000000000000000" pitchFamily="2" charset="2"/>
              <a:buChar char="v"/>
            </a:pPr>
            <a:r>
              <a:rPr lang="en-US" sz="2000" dirty="0"/>
              <a:t>Dark Sky exterior lights noncompliant</a:t>
            </a:r>
            <a:endParaRPr lang="en-US" sz="1000" b="1" dirty="0">
              <a:latin typeface="Aptos Black" panose="020B0004020202020204" pitchFamily="34" charset="0"/>
            </a:endParaRPr>
          </a:p>
          <a:p>
            <a:pPr lvl="2" indent="0" algn="r">
              <a:lnSpc>
                <a:spcPct val="200000"/>
              </a:lnSpc>
              <a:buNone/>
            </a:pPr>
            <a:r>
              <a:rPr lang="en-US" sz="2000" b="1" dirty="0">
                <a:solidFill>
                  <a:schemeClr val="bg1"/>
                </a:solidFill>
                <a:highlight>
                  <a:srgbClr val="008080"/>
                </a:highlight>
                <a:latin typeface="Aptos Black" panose="020B0004020202020204" pitchFamily="34" charset="0"/>
              </a:rPr>
              <a:t>This finding can be made</a:t>
            </a:r>
          </a:p>
        </p:txBody>
      </p:sp>
      <p:sp>
        <p:nvSpPr>
          <p:cNvPr id="5" name="TextBox 4">
            <a:extLst>
              <a:ext uri="{FF2B5EF4-FFF2-40B4-BE49-F238E27FC236}">
                <a16:creationId xmlns:a16="http://schemas.microsoft.com/office/drawing/2014/main" id="{4B5DA091-BB91-E70B-13BA-0F0942A8FDBC}"/>
              </a:ext>
            </a:extLst>
          </p:cNvPr>
          <p:cNvSpPr txBox="1"/>
          <p:nvPr/>
        </p:nvSpPr>
        <p:spPr>
          <a:xfrm>
            <a:off x="688156" y="1690782"/>
            <a:ext cx="8154185" cy="1323439"/>
          </a:xfrm>
          <a:prstGeom prst="rect">
            <a:avLst/>
          </a:prstGeom>
          <a:noFill/>
          <a:ln w="28575">
            <a:solidFill>
              <a:schemeClr val="tx1"/>
            </a:solidFill>
          </a:ln>
        </p:spPr>
        <p:txBody>
          <a:bodyPr wrap="square" rtlCol="0">
            <a:spAutoFit/>
          </a:bodyPr>
          <a:lstStyle/>
          <a:p>
            <a:pPr algn="just"/>
            <a:r>
              <a:rPr lang="en-US" sz="2000" i="1" dirty="0">
                <a:solidFill>
                  <a:schemeClr val="accent6"/>
                </a:solidFill>
              </a:rPr>
              <a:t>All applicable provisions of the Mono County General Plan are complied with, and the site of the proposed use is adequate in size and shape to accommodate the use and to accommodate all yards, walls and fences, parking, loading, landscaping and other required features because:</a:t>
            </a:r>
          </a:p>
        </p:txBody>
      </p:sp>
    </p:spTree>
    <p:extLst>
      <p:ext uri="{BB962C8B-B14F-4D97-AF65-F5344CB8AC3E}">
        <p14:creationId xmlns:p14="http://schemas.microsoft.com/office/powerpoint/2010/main" val="329108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29B3-EF57-033E-9664-94E2C63002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B7BD04-2977-39C0-48F8-2C802652E317}"/>
              </a:ext>
            </a:extLst>
          </p:cNvPr>
          <p:cNvSpPr>
            <a:spLocks noGrp="1"/>
          </p:cNvSpPr>
          <p:nvPr>
            <p:ph type="title"/>
          </p:nvPr>
        </p:nvSpPr>
        <p:spPr>
          <a:xfrm>
            <a:off x="914399" y="670707"/>
            <a:ext cx="3101419" cy="891169"/>
          </a:xfrm>
        </p:spPr>
        <p:txBody>
          <a:bodyPr/>
          <a:lstStyle/>
          <a:p>
            <a:r>
              <a:rPr lang="en-US" dirty="0"/>
              <a:t>Finding #2</a:t>
            </a:r>
          </a:p>
        </p:txBody>
      </p:sp>
      <p:sp>
        <p:nvSpPr>
          <p:cNvPr id="4" name="Content Placeholder 3">
            <a:extLst>
              <a:ext uri="{FF2B5EF4-FFF2-40B4-BE49-F238E27FC236}">
                <a16:creationId xmlns:a16="http://schemas.microsoft.com/office/drawing/2014/main" id="{A0572314-67F8-0435-9B0C-3FCAC31E8E2F}"/>
              </a:ext>
            </a:extLst>
          </p:cNvPr>
          <p:cNvSpPr>
            <a:spLocks noGrp="1"/>
          </p:cNvSpPr>
          <p:nvPr>
            <p:ph idx="13"/>
          </p:nvPr>
        </p:nvSpPr>
        <p:spPr>
          <a:xfrm>
            <a:off x="914399" y="2794803"/>
            <a:ext cx="8154185" cy="3102817"/>
          </a:xfrm>
        </p:spPr>
        <p:txBody>
          <a:bodyPr>
            <a:normAutofit/>
          </a:bodyPr>
          <a:lstStyle/>
          <a:p>
            <a:pPr marL="690372" lvl="1" indent="-342900">
              <a:lnSpc>
                <a:spcPct val="150000"/>
              </a:lnSpc>
            </a:pPr>
            <a:r>
              <a:rPr lang="en-US" sz="2000" dirty="0"/>
              <a:t>The kind of traffic generated by the proposed use is similar to that of the existing residential uses or a long-term rental.</a:t>
            </a:r>
          </a:p>
          <a:p>
            <a:pPr marL="690372" lvl="1" indent="-342900">
              <a:lnSpc>
                <a:spcPct val="150000"/>
              </a:lnSpc>
            </a:pPr>
            <a:r>
              <a:rPr lang="en-US" sz="2000" dirty="0"/>
              <a:t>No comments from June Lake Fire Department.</a:t>
            </a:r>
          </a:p>
          <a:p>
            <a:pPr marL="690372" lvl="1" indent="-342900">
              <a:lnSpc>
                <a:spcPct val="150000"/>
              </a:lnSpc>
            </a:pPr>
            <a:endParaRPr lang="en-US" sz="1000" b="1" dirty="0">
              <a:latin typeface="Aptos Black" panose="020B0004020202020204" pitchFamily="34" charset="0"/>
            </a:endParaRPr>
          </a:p>
          <a:p>
            <a:pPr lvl="2" indent="0" algn="r">
              <a:lnSpc>
                <a:spcPct val="200000"/>
              </a:lnSpc>
              <a:buNone/>
            </a:pPr>
            <a:r>
              <a:rPr lang="en-US" sz="2000" b="1" dirty="0">
                <a:solidFill>
                  <a:schemeClr val="bg1"/>
                </a:solidFill>
                <a:highlight>
                  <a:srgbClr val="008080"/>
                </a:highlight>
                <a:latin typeface="Aptos Black" panose="020B0004020202020204" pitchFamily="34" charset="0"/>
              </a:rPr>
              <a:t>This finding can be made.</a:t>
            </a:r>
          </a:p>
        </p:txBody>
      </p:sp>
      <p:sp>
        <p:nvSpPr>
          <p:cNvPr id="5" name="TextBox 4">
            <a:extLst>
              <a:ext uri="{FF2B5EF4-FFF2-40B4-BE49-F238E27FC236}">
                <a16:creationId xmlns:a16="http://schemas.microsoft.com/office/drawing/2014/main" id="{85B3425B-08F8-FE99-83AB-5817437042A1}"/>
              </a:ext>
            </a:extLst>
          </p:cNvPr>
          <p:cNvSpPr txBox="1"/>
          <p:nvPr/>
        </p:nvSpPr>
        <p:spPr>
          <a:xfrm>
            <a:off x="688156" y="1690782"/>
            <a:ext cx="8154185" cy="707886"/>
          </a:xfrm>
          <a:prstGeom prst="rect">
            <a:avLst/>
          </a:prstGeom>
          <a:noFill/>
          <a:ln w="28575">
            <a:solidFill>
              <a:schemeClr val="tx1"/>
            </a:solidFill>
          </a:ln>
        </p:spPr>
        <p:txBody>
          <a:bodyPr wrap="square" rtlCol="0">
            <a:spAutoFit/>
          </a:bodyPr>
          <a:lstStyle/>
          <a:p>
            <a:pPr algn="just"/>
            <a:r>
              <a:rPr lang="en-US" sz="2000" i="1" dirty="0">
                <a:solidFill>
                  <a:schemeClr val="accent6"/>
                </a:solidFill>
              </a:rPr>
              <a:t>The site for the proposed use relates to streets and highways adequate in width and type to carry the quantity and kind of traffic generated by the proposed use.</a:t>
            </a:r>
          </a:p>
        </p:txBody>
      </p:sp>
      <p:sp>
        <p:nvSpPr>
          <p:cNvPr id="2" name="Title 2">
            <a:extLst>
              <a:ext uri="{FF2B5EF4-FFF2-40B4-BE49-F238E27FC236}">
                <a16:creationId xmlns:a16="http://schemas.microsoft.com/office/drawing/2014/main" id="{15061CD2-6137-679C-640B-7B5FBBE3EB8C}"/>
              </a:ext>
            </a:extLst>
          </p:cNvPr>
          <p:cNvSpPr txBox="1">
            <a:spLocks/>
          </p:cNvSpPr>
          <p:nvPr/>
        </p:nvSpPr>
        <p:spPr>
          <a:xfrm>
            <a:off x="4336327" y="5401559"/>
            <a:ext cx="857842" cy="490528"/>
          </a:xfrm>
          <a:prstGeom prst="rect">
            <a:avLst/>
          </a:prstGeom>
          <a:ln w="38100">
            <a:solidFill>
              <a:srgbClr val="008080"/>
            </a:solidFill>
          </a:ln>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just"/>
            <a:r>
              <a:rPr lang="en-US" sz="3200" dirty="0"/>
              <a:t>Or</a:t>
            </a:r>
          </a:p>
        </p:txBody>
      </p:sp>
    </p:spTree>
    <p:extLst>
      <p:ext uri="{BB962C8B-B14F-4D97-AF65-F5344CB8AC3E}">
        <p14:creationId xmlns:p14="http://schemas.microsoft.com/office/powerpoint/2010/main" val="224601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765974" y="645736"/>
            <a:ext cx="6583680" cy="1531357"/>
          </a:xfrm>
        </p:spPr>
        <p:txBody>
          <a:bodyPr/>
          <a:lstStyle/>
          <a:p>
            <a:r>
              <a:rPr lang="en-US" dirty="0"/>
              <a:t>Project Description</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765974" y="2448141"/>
            <a:ext cx="7777114" cy="3377624"/>
          </a:xfrm>
        </p:spPr>
        <p:txBody>
          <a:bodyPr>
            <a:normAutofit/>
          </a:bodyPr>
          <a:lstStyle/>
          <a:p>
            <a:r>
              <a:rPr lang="en-US" b="1" dirty="0"/>
              <a:t>Location</a:t>
            </a:r>
            <a:r>
              <a:rPr lang="en-US" dirty="0"/>
              <a:t>: 122 Nevada Street, June Lake, CA</a:t>
            </a:r>
          </a:p>
          <a:p>
            <a:r>
              <a:rPr lang="en-US" b="1" dirty="0"/>
              <a:t>Land Use Designation</a:t>
            </a:r>
            <a:r>
              <a:rPr lang="en-US" dirty="0"/>
              <a:t>: Single-Family Residential (SFR)</a:t>
            </a:r>
          </a:p>
          <a:p>
            <a:r>
              <a:rPr lang="en-US" b="1" dirty="0"/>
              <a:t>Parcel Size</a:t>
            </a:r>
            <a:r>
              <a:rPr lang="en-US" dirty="0"/>
              <a:t>: 0.18 acres</a:t>
            </a:r>
          </a:p>
          <a:p>
            <a:r>
              <a:rPr lang="en-US" b="1" dirty="0"/>
              <a:t>Proposed Project</a:t>
            </a:r>
            <a:r>
              <a:rPr lang="en-US" dirty="0"/>
              <a:t>: Use Permit to allow non-owner-occupied short-term rentals</a:t>
            </a:r>
          </a:p>
        </p:txBody>
      </p:sp>
    </p:spTree>
    <p:extLst>
      <p:ext uri="{BB962C8B-B14F-4D97-AF65-F5344CB8AC3E}">
        <p14:creationId xmlns:p14="http://schemas.microsoft.com/office/powerpoint/2010/main"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11A2-CDED-336D-B6D3-6C0EF5C03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D74BF-C1D5-99B3-4F3C-19D2D3C152DC}"/>
              </a:ext>
            </a:extLst>
          </p:cNvPr>
          <p:cNvSpPr>
            <a:spLocks noGrp="1"/>
          </p:cNvSpPr>
          <p:nvPr>
            <p:ph type="title"/>
          </p:nvPr>
        </p:nvSpPr>
        <p:spPr>
          <a:xfrm>
            <a:off x="5110067" y="1348033"/>
            <a:ext cx="6315958" cy="618564"/>
          </a:xfrm>
        </p:spPr>
        <p:txBody>
          <a:bodyPr/>
          <a:lstStyle/>
          <a:p>
            <a:pPr algn="ctr"/>
            <a:r>
              <a:rPr lang="en-US" sz="3200" dirty="0"/>
              <a:t>Alternative Finding #2</a:t>
            </a:r>
          </a:p>
        </p:txBody>
      </p:sp>
      <p:sp>
        <p:nvSpPr>
          <p:cNvPr id="3" name="Content Placeholder 2">
            <a:extLst>
              <a:ext uri="{FF2B5EF4-FFF2-40B4-BE49-F238E27FC236}">
                <a16:creationId xmlns:a16="http://schemas.microsoft.com/office/drawing/2014/main" id="{322193C7-C841-4CBB-C4C3-580E724D95D3}"/>
              </a:ext>
            </a:extLst>
          </p:cNvPr>
          <p:cNvSpPr>
            <a:spLocks noGrp="1"/>
          </p:cNvSpPr>
          <p:nvPr>
            <p:ph sz="half" idx="2"/>
          </p:nvPr>
        </p:nvSpPr>
        <p:spPr>
          <a:xfrm>
            <a:off x="3460565" y="2406724"/>
            <a:ext cx="7965460" cy="3497698"/>
          </a:xfrm>
        </p:spPr>
        <p:txBody>
          <a:bodyPr>
            <a:normAutofit/>
          </a:bodyPr>
          <a:lstStyle/>
          <a:p>
            <a:r>
              <a:rPr lang="en-US" sz="2000" dirty="0"/>
              <a:t>The project site has insufficient emergency access on unimproved, 16’ wide, dirt road. Nevada Street is existing nonconforming road with no turnaround along or at terminus. </a:t>
            </a:r>
          </a:p>
          <a:p>
            <a:r>
              <a:rPr lang="en-US" sz="2000" dirty="0"/>
              <a:t>Single only access point which lacks a secondary ingress/egress route.</a:t>
            </a:r>
          </a:p>
          <a:p>
            <a:r>
              <a:rPr lang="en-US" sz="2000" dirty="0"/>
              <a:t>Road maintenance and snow removal is shared by surrounding homeowners and the applicant which benefits the applicant’s STR use.</a:t>
            </a:r>
          </a:p>
          <a:p>
            <a:endParaRPr lang="en-US" sz="2000" dirty="0"/>
          </a:p>
          <a:p>
            <a:pPr marL="0" indent="0" algn="r">
              <a:buNone/>
            </a:pPr>
            <a:r>
              <a:rPr lang="en-US" sz="2000" b="1" dirty="0">
                <a:solidFill>
                  <a:schemeClr val="bg1"/>
                </a:solidFill>
                <a:highlight>
                  <a:srgbClr val="008080"/>
                </a:highlight>
                <a:latin typeface="Aptos Black" panose="020B0004020202020204" pitchFamily="34" charset="0"/>
              </a:rPr>
              <a:t>This finding cannot be made.</a:t>
            </a:r>
          </a:p>
          <a:p>
            <a:pPr marL="0" indent="0" algn="r">
              <a:buNone/>
            </a:pPr>
            <a:endParaRPr lang="en-US" sz="2000" dirty="0"/>
          </a:p>
        </p:txBody>
      </p:sp>
    </p:spTree>
    <p:extLst>
      <p:ext uri="{BB962C8B-B14F-4D97-AF65-F5344CB8AC3E}">
        <p14:creationId xmlns:p14="http://schemas.microsoft.com/office/powerpoint/2010/main" val="1092994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35B9F-29AA-7121-F364-03AB78587D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1DB4EC-8513-CD5E-351A-2F9B9292F405}"/>
              </a:ext>
            </a:extLst>
          </p:cNvPr>
          <p:cNvSpPr>
            <a:spLocks noGrp="1"/>
          </p:cNvSpPr>
          <p:nvPr>
            <p:ph type="title"/>
          </p:nvPr>
        </p:nvSpPr>
        <p:spPr>
          <a:xfrm>
            <a:off x="914399" y="670707"/>
            <a:ext cx="3101419" cy="891169"/>
          </a:xfrm>
        </p:spPr>
        <p:txBody>
          <a:bodyPr/>
          <a:lstStyle/>
          <a:p>
            <a:r>
              <a:rPr lang="en-US" dirty="0"/>
              <a:t>Finding #3</a:t>
            </a:r>
          </a:p>
        </p:txBody>
      </p:sp>
      <p:sp>
        <p:nvSpPr>
          <p:cNvPr id="4" name="Content Placeholder 3">
            <a:extLst>
              <a:ext uri="{FF2B5EF4-FFF2-40B4-BE49-F238E27FC236}">
                <a16:creationId xmlns:a16="http://schemas.microsoft.com/office/drawing/2014/main" id="{1EB4966E-BE6D-2D9B-83FD-96FF0D78830D}"/>
              </a:ext>
            </a:extLst>
          </p:cNvPr>
          <p:cNvSpPr>
            <a:spLocks noGrp="1"/>
          </p:cNvSpPr>
          <p:nvPr>
            <p:ph idx="13"/>
          </p:nvPr>
        </p:nvSpPr>
        <p:spPr>
          <a:xfrm>
            <a:off x="914399" y="2794803"/>
            <a:ext cx="8154185" cy="3392490"/>
          </a:xfrm>
        </p:spPr>
        <p:txBody>
          <a:bodyPr>
            <a:normAutofit fontScale="92500" lnSpcReduction="20000"/>
          </a:bodyPr>
          <a:lstStyle/>
          <a:p>
            <a:pPr marL="690372" lvl="1" indent="-342900">
              <a:lnSpc>
                <a:spcPct val="150000"/>
              </a:lnSpc>
            </a:pPr>
            <a:r>
              <a:rPr lang="en-US" sz="2000" dirty="0"/>
              <a:t>The project will comply with MCGP LUE Ch. 25 and MCC Ch. 5.65</a:t>
            </a:r>
          </a:p>
          <a:p>
            <a:pPr marL="690372" lvl="1" indent="-342900">
              <a:lnSpc>
                <a:spcPct val="150000"/>
              </a:lnSpc>
            </a:pPr>
            <a:r>
              <a:rPr lang="en-US" sz="2000" dirty="0"/>
              <a:t>The project provides for additional visitor accommodations.</a:t>
            </a:r>
          </a:p>
          <a:p>
            <a:pPr marL="690372" lvl="1" indent="-342900">
              <a:lnSpc>
                <a:spcPct val="150000"/>
              </a:lnSpc>
            </a:pPr>
            <a:r>
              <a:rPr lang="en-US" sz="2000" dirty="0"/>
              <a:t>The project is not expected to cause significant environmental impacts.</a:t>
            </a:r>
          </a:p>
          <a:p>
            <a:pPr marL="690372" lvl="1" indent="-342900">
              <a:lnSpc>
                <a:spcPct val="150000"/>
              </a:lnSpc>
            </a:pPr>
            <a:r>
              <a:rPr lang="en-US" sz="2000" dirty="0"/>
              <a:t>The project will comply with all June Lake Fire Department requirements.</a:t>
            </a:r>
          </a:p>
          <a:p>
            <a:pPr marL="690372" lvl="1" indent="-342900">
              <a:lnSpc>
                <a:spcPct val="150000"/>
              </a:lnSpc>
            </a:pPr>
            <a:r>
              <a:rPr lang="en-US" sz="2000" dirty="0"/>
              <a:t>Plowing services will be contracted for snow removal and storage on the neighboring property owner’s parcel or on applicant’s driveway.</a:t>
            </a:r>
          </a:p>
          <a:p>
            <a:pPr marL="690372" lvl="1" indent="-342900">
              <a:lnSpc>
                <a:spcPct val="150000"/>
              </a:lnSpc>
            </a:pPr>
            <a:endParaRPr lang="en-US" sz="1000" b="1" dirty="0">
              <a:latin typeface="Aptos Black" panose="020B0004020202020204" pitchFamily="34" charset="0"/>
            </a:endParaRPr>
          </a:p>
          <a:p>
            <a:pPr lvl="2" indent="0" algn="r">
              <a:lnSpc>
                <a:spcPct val="200000"/>
              </a:lnSpc>
              <a:buNone/>
            </a:pPr>
            <a:r>
              <a:rPr lang="en-US" sz="2000" b="1" dirty="0">
                <a:solidFill>
                  <a:schemeClr val="bg1"/>
                </a:solidFill>
                <a:highlight>
                  <a:srgbClr val="008080"/>
                </a:highlight>
                <a:latin typeface="Aptos Black" panose="020B0004020202020204" pitchFamily="34" charset="0"/>
              </a:rPr>
              <a:t>This finding can be made.</a:t>
            </a:r>
          </a:p>
        </p:txBody>
      </p:sp>
      <p:sp>
        <p:nvSpPr>
          <p:cNvPr id="5" name="TextBox 4">
            <a:extLst>
              <a:ext uri="{FF2B5EF4-FFF2-40B4-BE49-F238E27FC236}">
                <a16:creationId xmlns:a16="http://schemas.microsoft.com/office/drawing/2014/main" id="{9C8B8485-4D5D-37A6-85F9-B73B13D9DC45}"/>
              </a:ext>
            </a:extLst>
          </p:cNvPr>
          <p:cNvSpPr txBox="1"/>
          <p:nvPr/>
        </p:nvSpPr>
        <p:spPr>
          <a:xfrm>
            <a:off x="688156" y="1690782"/>
            <a:ext cx="8154185" cy="707886"/>
          </a:xfrm>
          <a:prstGeom prst="rect">
            <a:avLst/>
          </a:prstGeom>
          <a:noFill/>
          <a:ln w="28575">
            <a:solidFill>
              <a:schemeClr val="tx1"/>
            </a:solidFill>
          </a:ln>
        </p:spPr>
        <p:txBody>
          <a:bodyPr wrap="square" rtlCol="0">
            <a:spAutoFit/>
          </a:bodyPr>
          <a:lstStyle/>
          <a:p>
            <a:pPr algn="just"/>
            <a:r>
              <a:rPr lang="en-US" sz="2000" i="1" dirty="0">
                <a:solidFill>
                  <a:schemeClr val="accent6"/>
                </a:solidFill>
              </a:rPr>
              <a:t>The proposed use will not be detrimental to the public welfare or injurious to property or improvements in the area on which the property is located:</a:t>
            </a:r>
          </a:p>
        </p:txBody>
      </p:sp>
      <p:sp>
        <p:nvSpPr>
          <p:cNvPr id="2" name="Title 2">
            <a:extLst>
              <a:ext uri="{FF2B5EF4-FFF2-40B4-BE49-F238E27FC236}">
                <a16:creationId xmlns:a16="http://schemas.microsoft.com/office/drawing/2014/main" id="{0A8E5939-C634-869C-5A83-F218E45CB3F2}"/>
              </a:ext>
            </a:extLst>
          </p:cNvPr>
          <p:cNvSpPr txBox="1">
            <a:spLocks/>
          </p:cNvSpPr>
          <p:nvPr/>
        </p:nvSpPr>
        <p:spPr>
          <a:xfrm>
            <a:off x="4336327" y="5942029"/>
            <a:ext cx="857842" cy="490528"/>
          </a:xfrm>
          <a:prstGeom prst="rect">
            <a:avLst/>
          </a:prstGeom>
          <a:ln w="38100">
            <a:solidFill>
              <a:srgbClr val="008080"/>
            </a:solidFill>
          </a:ln>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just"/>
            <a:r>
              <a:rPr lang="en-US" sz="3200" dirty="0"/>
              <a:t>Or</a:t>
            </a:r>
          </a:p>
        </p:txBody>
      </p:sp>
    </p:spTree>
    <p:extLst>
      <p:ext uri="{BB962C8B-B14F-4D97-AF65-F5344CB8AC3E}">
        <p14:creationId xmlns:p14="http://schemas.microsoft.com/office/powerpoint/2010/main" val="127642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A8331-55DE-DBE1-F1A8-520B7598C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AE302-3F42-5DA3-8B86-FCA54362AD20}"/>
              </a:ext>
            </a:extLst>
          </p:cNvPr>
          <p:cNvSpPr>
            <a:spLocks noGrp="1"/>
          </p:cNvSpPr>
          <p:nvPr>
            <p:ph type="title"/>
          </p:nvPr>
        </p:nvSpPr>
        <p:spPr>
          <a:xfrm>
            <a:off x="5110067" y="1173637"/>
            <a:ext cx="6315958" cy="618564"/>
          </a:xfrm>
        </p:spPr>
        <p:txBody>
          <a:bodyPr/>
          <a:lstStyle/>
          <a:p>
            <a:pPr algn="ctr"/>
            <a:r>
              <a:rPr lang="en-US" sz="3200" dirty="0"/>
              <a:t>Alternative Finding #3</a:t>
            </a:r>
          </a:p>
        </p:txBody>
      </p:sp>
      <p:sp>
        <p:nvSpPr>
          <p:cNvPr id="3" name="Content Placeholder 2">
            <a:extLst>
              <a:ext uri="{FF2B5EF4-FFF2-40B4-BE49-F238E27FC236}">
                <a16:creationId xmlns:a16="http://schemas.microsoft.com/office/drawing/2014/main" id="{1D5607BA-89A2-04F0-D356-D66531366D23}"/>
              </a:ext>
            </a:extLst>
          </p:cNvPr>
          <p:cNvSpPr>
            <a:spLocks noGrp="1"/>
          </p:cNvSpPr>
          <p:nvPr>
            <p:ph sz="half" idx="2"/>
          </p:nvPr>
        </p:nvSpPr>
        <p:spPr>
          <a:xfrm>
            <a:off x="3608252" y="2007910"/>
            <a:ext cx="7965460" cy="4524866"/>
          </a:xfrm>
        </p:spPr>
        <p:txBody>
          <a:bodyPr>
            <a:normAutofit fontScale="77500" lnSpcReduction="20000"/>
          </a:bodyPr>
          <a:lstStyle/>
          <a:p>
            <a:pPr marL="690372" lvl="1" indent="-342900">
              <a:lnSpc>
                <a:spcPct val="150000"/>
              </a:lnSpc>
            </a:pPr>
            <a:r>
              <a:rPr lang="en-US" sz="2000" dirty="0"/>
              <a:t>Due to the lack of available housing for local residents and employees, a reduction of a small sized home in the residential housing stock for long-term renter or first-time homeowner is detrimental to the public welfare. </a:t>
            </a:r>
          </a:p>
          <a:p>
            <a:pPr marL="690372" lvl="1" indent="-342900">
              <a:lnSpc>
                <a:spcPct val="150000"/>
              </a:lnSpc>
            </a:pPr>
            <a:r>
              <a:rPr lang="en-US" sz="2000" dirty="0"/>
              <a:t>Visitor accommodations are already provided through facilities built for that purpose such as hotels and motels nearby.</a:t>
            </a:r>
          </a:p>
          <a:p>
            <a:pPr marL="690372" lvl="1" indent="-342900">
              <a:lnSpc>
                <a:spcPct val="150000"/>
              </a:lnSpc>
            </a:pPr>
            <a:r>
              <a:rPr lang="en-US" sz="2000" dirty="0"/>
              <a:t>An additional STR on Nevada Street can impact the density of overnight rentals in a SFR LUD neighborhood.</a:t>
            </a:r>
          </a:p>
          <a:p>
            <a:pPr marL="690372" lvl="1" indent="-342900">
              <a:lnSpc>
                <a:spcPct val="150000"/>
              </a:lnSpc>
            </a:pPr>
            <a:r>
              <a:rPr lang="en-US" sz="2000" dirty="0"/>
              <a:t>The proposed project impacts neighboring property owners </a:t>
            </a:r>
            <a:r>
              <a:rPr lang="en-US" sz="2000"/>
              <a:t>because of </a:t>
            </a:r>
            <a:r>
              <a:rPr lang="en-US" sz="2000" dirty="0"/>
              <a:t>road conditions and potential emergency access issues which may cause public safety issues.</a:t>
            </a:r>
          </a:p>
          <a:p>
            <a:pPr marL="347472" lvl="1" indent="0">
              <a:lnSpc>
                <a:spcPct val="150000"/>
              </a:lnSpc>
              <a:buNone/>
            </a:pPr>
            <a:endParaRPr lang="en-US" sz="2000" dirty="0"/>
          </a:p>
          <a:p>
            <a:pPr marL="0" indent="0" algn="r">
              <a:buNone/>
            </a:pPr>
            <a:r>
              <a:rPr lang="en-US" sz="2000" b="1" dirty="0">
                <a:solidFill>
                  <a:schemeClr val="bg1"/>
                </a:solidFill>
                <a:highlight>
                  <a:srgbClr val="008080"/>
                </a:highlight>
                <a:latin typeface="Aptos Black" panose="020B0004020202020204" pitchFamily="34" charset="0"/>
              </a:rPr>
              <a:t>This finding cannot be made.</a:t>
            </a:r>
          </a:p>
          <a:p>
            <a:pPr marL="0" indent="0" algn="r">
              <a:buNone/>
            </a:pPr>
            <a:endParaRPr lang="en-US" sz="2000" dirty="0"/>
          </a:p>
        </p:txBody>
      </p:sp>
    </p:spTree>
    <p:extLst>
      <p:ext uri="{BB962C8B-B14F-4D97-AF65-F5344CB8AC3E}">
        <p14:creationId xmlns:p14="http://schemas.microsoft.com/office/powerpoint/2010/main" val="183865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CE04-0B58-BA47-5865-921700FFB1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B1BB3B-4B7B-4C33-6D11-2C5073DE8A6F}"/>
              </a:ext>
            </a:extLst>
          </p:cNvPr>
          <p:cNvSpPr>
            <a:spLocks noGrp="1"/>
          </p:cNvSpPr>
          <p:nvPr>
            <p:ph type="title"/>
          </p:nvPr>
        </p:nvSpPr>
        <p:spPr>
          <a:xfrm>
            <a:off x="914399" y="670707"/>
            <a:ext cx="3101419" cy="891169"/>
          </a:xfrm>
        </p:spPr>
        <p:txBody>
          <a:bodyPr/>
          <a:lstStyle/>
          <a:p>
            <a:r>
              <a:rPr lang="en-US" dirty="0"/>
              <a:t>Finding #4</a:t>
            </a:r>
          </a:p>
        </p:txBody>
      </p:sp>
      <p:sp>
        <p:nvSpPr>
          <p:cNvPr id="4" name="Content Placeholder 3">
            <a:extLst>
              <a:ext uri="{FF2B5EF4-FFF2-40B4-BE49-F238E27FC236}">
                <a16:creationId xmlns:a16="http://schemas.microsoft.com/office/drawing/2014/main" id="{0C819812-8085-94B5-F135-DA1134180BF1}"/>
              </a:ext>
            </a:extLst>
          </p:cNvPr>
          <p:cNvSpPr>
            <a:spLocks noGrp="1"/>
          </p:cNvSpPr>
          <p:nvPr>
            <p:ph idx="13"/>
          </p:nvPr>
        </p:nvSpPr>
        <p:spPr>
          <a:xfrm>
            <a:off x="914399" y="2794803"/>
            <a:ext cx="8154185" cy="3348081"/>
          </a:xfrm>
        </p:spPr>
        <p:txBody>
          <a:bodyPr>
            <a:normAutofit lnSpcReduction="10000"/>
          </a:bodyPr>
          <a:lstStyle/>
          <a:p>
            <a:pPr marL="690372" lvl="1" indent="-342900">
              <a:lnSpc>
                <a:spcPct val="150000"/>
              </a:lnSpc>
            </a:pPr>
            <a:r>
              <a:rPr lang="en-US" sz="2000" dirty="0"/>
              <a:t>Single-Family Residential LUD allows the use of short-term rental on a property in Ch. 25 and June Lake Area Plan policies. </a:t>
            </a:r>
          </a:p>
          <a:p>
            <a:pPr marL="690372" lvl="1" indent="-342900">
              <a:lnSpc>
                <a:spcPct val="150000"/>
              </a:lnSpc>
            </a:pPr>
            <a:r>
              <a:rPr lang="en-US" sz="2000" dirty="0"/>
              <a:t>Project subject to STR policies specific to Nevada Street and Silver Meadow Lane, allows year-round, not owner-occupied STRs.</a:t>
            </a:r>
          </a:p>
          <a:p>
            <a:pPr marL="690372" lvl="1" indent="-342900">
              <a:lnSpc>
                <a:spcPct val="150000"/>
              </a:lnSpc>
            </a:pPr>
            <a:r>
              <a:rPr lang="en-US" sz="2000" dirty="0"/>
              <a:t>Project site is in the June Lake Area Plan which encourages a range of commercial uses and services for residents and tourists. </a:t>
            </a:r>
          </a:p>
          <a:p>
            <a:pPr marL="690372" lvl="1" indent="-342900">
              <a:lnSpc>
                <a:spcPct val="150000"/>
              </a:lnSpc>
            </a:pPr>
            <a:endParaRPr lang="en-US" sz="1000" b="1" dirty="0">
              <a:latin typeface="Aptos Black" panose="020B0004020202020204" pitchFamily="34" charset="0"/>
            </a:endParaRPr>
          </a:p>
          <a:p>
            <a:pPr lvl="2" indent="0" algn="r">
              <a:lnSpc>
                <a:spcPct val="200000"/>
              </a:lnSpc>
              <a:buNone/>
            </a:pPr>
            <a:r>
              <a:rPr lang="en-US" sz="2000" b="1" dirty="0">
                <a:solidFill>
                  <a:schemeClr val="bg1"/>
                </a:solidFill>
                <a:highlight>
                  <a:srgbClr val="008080"/>
                </a:highlight>
                <a:latin typeface="Aptos Black" panose="020B0004020202020204" pitchFamily="34" charset="0"/>
              </a:rPr>
              <a:t>This finding can be made.</a:t>
            </a:r>
          </a:p>
        </p:txBody>
      </p:sp>
      <p:sp>
        <p:nvSpPr>
          <p:cNvPr id="5" name="TextBox 4">
            <a:extLst>
              <a:ext uri="{FF2B5EF4-FFF2-40B4-BE49-F238E27FC236}">
                <a16:creationId xmlns:a16="http://schemas.microsoft.com/office/drawing/2014/main" id="{18F59A64-D276-808A-F3B5-E0DDBF3FA7F6}"/>
              </a:ext>
            </a:extLst>
          </p:cNvPr>
          <p:cNvSpPr txBox="1"/>
          <p:nvPr/>
        </p:nvSpPr>
        <p:spPr>
          <a:xfrm>
            <a:off x="688156" y="1690782"/>
            <a:ext cx="8154185" cy="707886"/>
          </a:xfrm>
          <a:prstGeom prst="rect">
            <a:avLst/>
          </a:prstGeom>
          <a:noFill/>
          <a:ln w="28575">
            <a:solidFill>
              <a:schemeClr val="tx1"/>
            </a:solidFill>
          </a:ln>
        </p:spPr>
        <p:txBody>
          <a:bodyPr wrap="square" rtlCol="0">
            <a:spAutoFit/>
          </a:bodyPr>
          <a:lstStyle/>
          <a:p>
            <a:pPr algn="just"/>
            <a:r>
              <a:rPr lang="en-US" sz="2000" i="1" dirty="0">
                <a:solidFill>
                  <a:schemeClr val="accent6"/>
                </a:solidFill>
              </a:rPr>
              <a:t>The proposed use is consistent with the map and text of the Mono County General Plan:</a:t>
            </a:r>
          </a:p>
        </p:txBody>
      </p:sp>
      <p:sp>
        <p:nvSpPr>
          <p:cNvPr id="2" name="Title 2">
            <a:extLst>
              <a:ext uri="{FF2B5EF4-FFF2-40B4-BE49-F238E27FC236}">
                <a16:creationId xmlns:a16="http://schemas.microsoft.com/office/drawing/2014/main" id="{091F7625-4FCA-ADB0-243C-C7E76C715011}"/>
              </a:ext>
            </a:extLst>
          </p:cNvPr>
          <p:cNvSpPr txBox="1">
            <a:spLocks/>
          </p:cNvSpPr>
          <p:nvPr/>
        </p:nvSpPr>
        <p:spPr>
          <a:xfrm>
            <a:off x="4336327" y="5897620"/>
            <a:ext cx="857842" cy="490528"/>
          </a:xfrm>
          <a:prstGeom prst="rect">
            <a:avLst/>
          </a:prstGeom>
          <a:ln w="38100">
            <a:solidFill>
              <a:srgbClr val="008080"/>
            </a:solidFill>
          </a:ln>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just"/>
            <a:r>
              <a:rPr lang="en-US" sz="3200" dirty="0"/>
              <a:t>Or</a:t>
            </a:r>
          </a:p>
        </p:txBody>
      </p:sp>
    </p:spTree>
    <p:extLst>
      <p:ext uri="{BB962C8B-B14F-4D97-AF65-F5344CB8AC3E}">
        <p14:creationId xmlns:p14="http://schemas.microsoft.com/office/powerpoint/2010/main" val="1348694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3116-B5F7-59EA-C661-F8CAB5006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509B0-BF87-9153-CBE1-EDA2CC455A7B}"/>
              </a:ext>
            </a:extLst>
          </p:cNvPr>
          <p:cNvSpPr>
            <a:spLocks noGrp="1"/>
          </p:cNvSpPr>
          <p:nvPr>
            <p:ph type="title"/>
          </p:nvPr>
        </p:nvSpPr>
        <p:spPr>
          <a:xfrm>
            <a:off x="5116352" y="1332785"/>
            <a:ext cx="6315958" cy="618564"/>
          </a:xfrm>
        </p:spPr>
        <p:txBody>
          <a:bodyPr/>
          <a:lstStyle/>
          <a:p>
            <a:pPr algn="ctr"/>
            <a:r>
              <a:rPr lang="en-US" sz="3200" dirty="0"/>
              <a:t>Alternative Finding #4</a:t>
            </a:r>
          </a:p>
        </p:txBody>
      </p:sp>
      <p:sp>
        <p:nvSpPr>
          <p:cNvPr id="3" name="Content Placeholder 2">
            <a:extLst>
              <a:ext uri="{FF2B5EF4-FFF2-40B4-BE49-F238E27FC236}">
                <a16:creationId xmlns:a16="http://schemas.microsoft.com/office/drawing/2014/main" id="{D6B9BB91-7AAB-8DDC-2DE6-1648E9586DDD}"/>
              </a:ext>
            </a:extLst>
          </p:cNvPr>
          <p:cNvSpPr>
            <a:spLocks noGrp="1"/>
          </p:cNvSpPr>
          <p:nvPr>
            <p:ph sz="half" idx="2"/>
          </p:nvPr>
        </p:nvSpPr>
        <p:spPr>
          <a:xfrm>
            <a:off x="3165003" y="2309567"/>
            <a:ext cx="8411111" cy="3869703"/>
          </a:xfrm>
        </p:spPr>
        <p:txBody>
          <a:bodyPr>
            <a:normAutofit/>
          </a:bodyPr>
          <a:lstStyle/>
          <a:p>
            <a:pPr marL="690372" lvl="1" indent="-342900">
              <a:lnSpc>
                <a:spcPct val="150000"/>
              </a:lnSpc>
            </a:pPr>
            <a:r>
              <a:rPr lang="en-US" sz="2000" dirty="0"/>
              <a:t>Four overnight rentals already exist within 400 feet of project site.  This exceeds the density of limited form STRs in residential neighborhood MCGL LUE policy 1.M.4.a</a:t>
            </a:r>
          </a:p>
          <a:p>
            <a:pPr marL="690372" lvl="1" indent="-342900">
              <a:lnSpc>
                <a:spcPct val="150000"/>
              </a:lnSpc>
            </a:pPr>
            <a:r>
              <a:rPr lang="en-US" sz="2000" dirty="0"/>
              <a:t>Project poses potential issues with protecting existing and future property owners; possible land use conflicts.</a:t>
            </a:r>
          </a:p>
          <a:p>
            <a:pPr marL="347472" lvl="1" indent="0">
              <a:lnSpc>
                <a:spcPct val="150000"/>
              </a:lnSpc>
              <a:buNone/>
            </a:pPr>
            <a:endParaRPr lang="en-US" sz="1200" dirty="0"/>
          </a:p>
          <a:p>
            <a:pPr marL="0" indent="0" algn="r">
              <a:buNone/>
            </a:pPr>
            <a:r>
              <a:rPr lang="en-US" sz="2000" b="1" dirty="0">
                <a:solidFill>
                  <a:schemeClr val="bg1"/>
                </a:solidFill>
                <a:highlight>
                  <a:srgbClr val="008080"/>
                </a:highlight>
                <a:latin typeface="Aptos Black" panose="020B0004020202020204" pitchFamily="34" charset="0"/>
              </a:rPr>
              <a:t>This finding cannot be made.</a:t>
            </a:r>
          </a:p>
          <a:p>
            <a:pPr marL="0" indent="0" algn="r">
              <a:buNone/>
            </a:pPr>
            <a:endParaRPr lang="en-US" sz="2000" dirty="0"/>
          </a:p>
        </p:txBody>
      </p:sp>
    </p:spTree>
    <p:extLst>
      <p:ext uri="{BB962C8B-B14F-4D97-AF65-F5344CB8AC3E}">
        <p14:creationId xmlns:p14="http://schemas.microsoft.com/office/powerpoint/2010/main" val="130298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A7A68-73DE-1DF5-CA21-EDE043697C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1E55-B6AB-7782-0FF6-BA86A1CA9CF0}"/>
              </a:ext>
            </a:extLst>
          </p:cNvPr>
          <p:cNvSpPr>
            <a:spLocks noGrp="1"/>
          </p:cNvSpPr>
          <p:nvPr>
            <p:ph idx="1"/>
          </p:nvPr>
        </p:nvSpPr>
        <p:spPr>
          <a:xfrm>
            <a:off x="765974" y="1531867"/>
            <a:ext cx="6784896" cy="2672055"/>
          </a:xfrm>
          <a:solidFill>
            <a:schemeClr val="accent6"/>
          </a:solidFill>
        </p:spPr>
        <p:txBody>
          <a:bodyPr>
            <a:normAutofit/>
          </a:bodyPr>
          <a:lstStyle/>
          <a:p>
            <a:pPr marL="457200" indent="-457200" algn="just">
              <a:buFont typeface="+mj-lt"/>
              <a:buAutoNum type="arabicPeriod"/>
            </a:pPr>
            <a:r>
              <a:rPr lang="en-US" sz="1800" dirty="0">
                <a:solidFill>
                  <a:schemeClr val="bg1"/>
                </a:solidFill>
              </a:rPr>
              <a:t>Hold public hearing, receive public testimony, deliberate project, and make any desired changes;</a:t>
            </a:r>
          </a:p>
          <a:p>
            <a:pPr marL="457200" indent="-457200" algn="just">
              <a:buFont typeface="+mj-lt"/>
              <a:buAutoNum type="arabicPeriod"/>
            </a:pPr>
            <a:r>
              <a:rPr lang="en-US" sz="1800" dirty="0">
                <a:solidFill>
                  <a:schemeClr val="bg1"/>
                </a:solidFill>
              </a:rPr>
              <a:t>Find project qualifies as Categorical Exemption CEQA §15301 and instruct staff to file NOE;</a:t>
            </a:r>
          </a:p>
          <a:p>
            <a:pPr marL="457200" indent="-457200" algn="just">
              <a:buFont typeface="+mj-lt"/>
              <a:buAutoNum type="arabicPeriod"/>
            </a:pPr>
            <a:r>
              <a:rPr lang="en-US" sz="1800" dirty="0">
                <a:solidFill>
                  <a:schemeClr val="bg1"/>
                </a:solidFill>
              </a:rPr>
              <a:t>Make required findings as contained in project staff report and approve Use Permit 25-014 subject to Conditions of Approval.</a:t>
            </a:r>
          </a:p>
        </p:txBody>
      </p:sp>
      <p:sp>
        <p:nvSpPr>
          <p:cNvPr id="2" name="Title 1">
            <a:extLst>
              <a:ext uri="{FF2B5EF4-FFF2-40B4-BE49-F238E27FC236}">
                <a16:creationId xmlns:a16="http://schemas.microsoft.com/office/drawing/2014/main" id="{67ADBB28-22CB-E2E8-640D-18BCEB0DB4D1}"/>
              </a:ext>
            </a:extLst>
          </p:cNvPr>
          <p:cNvSpPr>
            <a:spLocks noGrp="1"/>
          </p:cNvSpPr>
          <p:nvPr>
            <p:ph type="title"/>
          </p:nvPr>
        </p:nvSpPr>
        <p:spPr>
          <a:xfrm>
            <a:off x="765974" y="529984"/>
            <a:ext cx="5144632" cy="687658"/>
          </a:xfrm>
        </p:spPr>
        <p:txBody>
          <a:bodyPr/>
          <a:lstStyle/>
          <a:p>
            <a:r>
              <a:rPr lang="en-US" dirty="0"/>
              <a:t>Recommendation</a:t>
            </a:r>
          </a:p>
        </p:txBody>
      </p:sp>
      <p:sp>
        <p:nvSpPr>
          <p:cNvPr id="4" name="Title 1">
            <a:extLst>
              <a:ext uri="{FF2B5EF4-FFF2-40B4-BE49-F238E27FC236}">
                <a16:creationId xmlns:a16="http://schemas.microsoft.com/office/drawing/2014/main" id="{4600F938-496F-A1DB-B855-AD93FFCCD1CC}"/>
              </a:ext>
            </a:extLst>
          </p:cNvPr>
          <p:cNvSpPr txBox="1">
            <a:spLocks/>
          </p:cNvSpPr>
          <p:nvPr/>
        </p:nvSpPr>
        <p:spPr>
          <a:xfrm>
            <a:off x="3759769" y="4373538"/>
            <a:ext cx="797305" cy="451988"/>
          </a:xfrm>
          <a:prstGeom prst="rect">
            <a:avLst/>
          </a:prstGeom>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ctr"/>
            <a:r>
              <a:rPr lang="en-US" sz="2400" dirty="0"/>
              <a:t>or</a:t>
            </a:r>
          </a:p>
        </p:txBody>
      </p:sp>
      <p:sp>
        <p:nvSpPr>
          <p:cNvPr id="5" name="TextBox 4">
            <a:extLst>
              <a:ext uri="{FF2B5EF4-FFF2-40B4-BE49-F238E27FC236}">
                <a16:creationId xmlns:a16="http://schemas.microsoft.com/office/drawing/2014/main" id="{AAA2D53B-640D-37C2-F34B-FD28F504F455}"/>
              </a:ext>
            </a:extLst>
          </p:cNvPr>
          <p:cNvSpPr txBox="1"/>
          <p:nvPr/>
        </p:nvSpPr>
        <p:spPr>
          <a:xfrm>
            <a:off x="955728" y="4995142"/>
            <a:ext cx="6595142" cy="1200329"/>
          </a:xfrm>
          <a:prstGeom prst="rect">
            <a:avLst/>
          </a:prstGeom>
          <a:solidFill>
            <a:srgbClr val="FFC000"/>
          </a:solidFill>
        </p:spPr>
        <p:txBody>
          <a:bodyPr wrap="square" rtlCol="0">
            <a:spAutoFit/>
          </a:bodyPr>
          <a:lstStyle/>
          <a:p>
            <a:pPr algn="just"/>
            <a:r>
              <a:rPr lang="en-US" i="1" dirty="0"/>
              <a:t>Alternative Recommendation:</a:t>
            </a:r>
            <a:r>
              <a:rPr lang="en-US" dirty="0"/>
              <a:t> As contained in the staff report, determine that the required findings cannot be made and disapprove the project. Disapproval of a project is a Statutory Exemption under CEQA Guidelines §15270.</a:t>
            </a:r>
          </a:p>
        </p:txBody>
      </p:sp>
    </p:spTree>
    <p:extLst>
      <p:ext uri="{BB962C8B-B14F-4D97-AF65-F5344CB8AC3E}">
        <p14:creationId xmlns:p14="http://schemas.microsoft.com/office/powerpoint/2010/main" val="414365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625443" y="226084"/>
            <a:ext cx="9875463" cy="999746"/>
          </a:xfrm>
        </p:spPr>
        <p:txBody>
          <a:bodyPr anchor="b">
            <a:normAutofit/>
          </a:bodyPr>
          <a:lstStyle/>
          <a:p>
            <a:r>
              <a:rPr lang="en-US" dirty="0"/>
              <a:t>Project Description &amp; Location</a:t>
            </a:r>
          </a:p>
        </p:txBody>
      </p:sp>
      <p:pic>
        <p:nvPicPr>
          <p:cNvPr id="13" name="Picture Placeholder 12">
            <a:extLst>
              <a:ext uri="{FF2B5EF4-FFF2-40B4-BE49-F238E27FC236}">
                <a16:creationId xmlns:a16="http://schemas.microsoft.com/office/drawing/2014/main" id="{3B370427-6720-5587-FA4B-393523B6EB0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55" b="1862"/>
          <a:stretch>
            <a:fillRect/>
          </a:stretch>
        </p:blipFill>
        <p:spPr>
          <a:xfrm>
            <a:off x="1506163" y="1356839"/>
            <a:ext cx="5829147" cy="4812030"/>
          </a:xfrm>
          <a:prstGeom prst="rect">
            <a:avLst/>
          </a:prstGeom>
          <a:noFill/>
          <a:ln w="57150" cmpd="thickThin">
            <a:solidFill>
              <a:srgbClr val="7F7F7F"/>
            </a:solidFill>
            <a:miter lim="800000"/>
          </a:ln>
        </p:spPr>
      </p:pic>
      <p:sp>
        <p:nvSpPr>
          <p:cNvPr id="3" name="Text Placeholder 2">
            <a:extLst>
              <a:ext uri="{FF2B5EF4-FFF2-40B4-BE49-F238E27FC236}">
                <a16:creationId xmlns:a16="http://schemas.microsoft.com/office/drawing/2014/main" id="{A2E339BF-E6D7-DD0E-AF02-6813852EE723}"/>
              </a:ext>
            </a:extLst>
          </p:cNvPr>
          <p:cNvSpPr>
            <a:spLocks noGrp="1"/>
          </p:cNvSpPr>
          <p:nvPr>
            <p:ph sz="half" idx="15"/>
          </p:nvPr>
        </p:nvSpPr>
        <p:spPr>
          <a:xfrm>
            <a:off x="7705377" y="1356839"/>
            <a:ext cx="4134689" cy="4727483"/>
          </a:xfrm>
        </p:spPr>
        <p:txBody>
          <a:bodyPr>
            <a:normAutofit/>
          </a:bodyPr>
          <a:lstStyle/>
          <a:p>
            <a:pPr marL="0" indent="0">
              <a:buNone/>
            </a:pPr>
            <a:r>
              <a:rPr lang="en-US" sz="3200" dirty="0">
                <a:solidFill>
                  <a:srgbClr val="D24C10"/>
                </a:solidFill>
              </a:rPr>
              <a:t>122 Nevada Street</a:t>
            </a:r>
          </a:p>
          <a:p>
            <a:pPr marL="342900" indent="-342900">
              <a:spcBef>
                <a:spcPts val="0"/>
              </a:spcBef>
              <a:spcAft>
                <a:spcPts val="600"/>
              </a:spcAft>
            </a:pPr>
            <a:r>
              <a:rPr lang="en-US" dirty="0"/>
              <a:t>2 BR/ 1 BA</a:t>
            </a:r>
          </a:p>
          <a:p>
            <a:pPr lvl="1">
              <a:spcBef>
                <a:spcPts val="0"/>
              </a:spcBef>
              <a:spcAft>
                <a:spcPts val="600"/>
              </a:spcAft>
              <a:buFont typeface="Wingdings" panose="05000000000000000000" pitchFamily="2" charset="2"/>
              <a:buChar char="v"/>
            </a:pPr>
            <a:r>
              <a:rPr lang="en-US" sz="1600" dirty="0"/>
              <a:t>Smaller bedroom is proposed for a yoga/reading room</a:t>
            </a:r>
          </a:p>
          <a:p>
            <a:pPr marL="342900" indent="-342900">
              <a:spcBef>
                <a:spcPts val="0"/>
              </a:spcBef>
              <a:spcAft>
                <a:spcPts val="600"/>
              </a:spcAft>
            </a:pPr>
            <a:r>
              <a:rPr lang="en-US" dirty="0"/>
              <a:t>611 square feet</a:t>
            </a:r>
          </a:p>
          <a:p>
            <a:pPr marL="342900" indent="-342900">
              <a:spcBef>
                <a:spcPts val="0"/>
              </a:spcBef>
              <a:spcAft>
                <a:spcPts val="600"/>
              </a:spcAft>
            </a:pPr>
            <a:r>
              <a:rPr lang="en-US" dirty="0"/>
              <a:t>Surrounding LUD: Single-Family Residential, Estate Residential, and Commercial Lodging</a:t>
            </a:r>
          </a:p>
          <a:p>
            <a:pPr marL="342900" indent="-342900">
              <a:spcBef>
                <a:spcPts val="0"/>
              </a:spcBef>
            </a:pPr>
            <a:endParaRPr lang="en-US" sz="2000" dirty="0"/>
          </a:p>
          <a:p>
            <a:pPr marL="0" indent="0" algn="ctr">
              <a:buNone/>
            </a:pPr>
            <a:endParaRPr lang="en-US" dirty="0"/>
          </a:p>
        </p:txBody>
      </p:sp>
      <p:pic>
        <p:nvPicPr>
          <p:cNvPr id="15" name="Picture 14" descr="A picture containing outdoor, tree, ground, house&#10;&#10;AI-generated content may be incorrect.">
            <a:extLst>
              <a:ext uri="{FF2B5EF4-FFF2-40B4-BE49-F238E27FC236}">
                <a16:creationId xmlns:a16="http://schemas.microsoft.com/office/drawing/2014/main" id="{2CA5A825-51E1-B6F5-5DC3-FAE14B155417}"/>
              </a:ext>
            </a:extLst>
          </p:cNvPr>
          <p:cNvPicPr>
            <a:picLocks noChangeAspect="1"/>
          </p:cNvPicPr>
          <p:nvPr/>
        </p:nvPicPr>
        <p:blipFill>
          <a:blip r:embed="rId4"/>
          <a:stretch>
            <a:fillRect/>
          </a:stretch>
        </p:blipFill>
        <p:spPr>
          <a:xfrm>
            <a:off x="7073680" y="4059245"/>
            <a:ext cx="3712049" cy="2572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92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8D66F-43B8-014D-D6DA-E4A53B7F8732}"/>
              </a:ext>
            </a:extLst>
          </p:cNvPr>
          <p:cNvPicPr>
            <a:picLocks noChangeAspect="1"/>
          </p:cNvPicPr>
          <p:nvPr/>
        </p:nvPicPr>
        <p:blipFill>
          <a:blip r:embed="rId3">
            <a:extLst>
              <a:ext uri="{28A0092B-C50C-407E-A947-70E740481C1C}">
                <a14:useLocalDpi xmlns:a14="http://schemas.microsoft.com/office/drawing/2010/main" val="0"/>
              </a:ext>
            </a:extLst>
          </a:blip>
          <a:srcRect t="5712" b="5712"/>
          <a:stretch/>
        </p:blipFill>
        <p:spPr>
          <a:xfrm>
            <a:off x="1104129" y="1252971"/>
            <a:ext cx="9983742" cy="5231583"/>
          </a:xfrm>
          <a:prstGeom prst="rect">
            <a:avLst/>
          </a:prstGeom>
        </p:spPr>
      </p:pic>
      <p:sp>
        <p:nvSpPr>
          <p:cNvPr id="6" name="TextBox 5">
            <a:extLst>
              <a:ext uri="{FF2B5EF4-FFF2-40B4-BE49-F238E27FC236}">
                <a16:creationId xmlns:a16="http://schemas.microsoft.com/office/drawing/2014/main" id="{14724A41-1124-4E68-16D2-81365960952E}"/>
              </a:ext>
            </a:extLst>
          </p:cNvPr>
          <p:cNvSpPr txBox="1"/>
          <p:nvPr/>
        </p:nvSpPr>
        <p:spPr>
          <a:xfrm>
            <a:off x="3101418" y="473994"/>
            <a:ext cx="5989163" cy="646331"/>
          </a:xfrm>
          <a:prstGeom prst="rect">
            <a:avLst/>
          </a:prstGeom>
          <a:noFill/>
        </p:spPr>
        <p:txBody>
          <a:bodyPr wrap="square" rtlCol="0">
            <a:spAutoFit/>
          </a:bodyPr>
          <a:lstStyle/>
          <a:p>
            <a:r>
              <a:rPr lang="en-US" sz="3600" dirty="0">
                <a:solidFill>
                  <a:schemeClr val="accent1">
                    <a:lumMod val="50000"/>
                  </a:schemeClr>
                </a:solidFill>
                <a:latin typeface="+mj-lt"/>
              </a:rPr>
              <a:t>Land Use Designations</a:t>
            </a:r>
          </a:p>
        </p:txBody>
      </p:sp>
      <p:sp>
        <p:nvSpPr>
          <p:cNvPr id="7" name="Rectangle: Diagonal Corners Rounded 6">
            <a:extLst>
              <a:ext uri="{FF2B5EF4-FFF2-40B4-BE49-F238E27FC236}">
                <a16:creationId xmlns:a16="http://schemas.microsoft.com/office/drawing/2014/main" id="{5AD69B0F-52DF-E9D8-66EF-64F99E1E974B}"/>
              </a:ext>
            </a:extLst>
          </p:cNvPr>
          <p:cNvSpPr/>
          <p:nvPr/>
        </p:nvSpPr>
        <p:spPr>
          <a:xfrm>
            <a:off x="3921551" y="5024487"/>
            <a:ext cx="1131217" cy="575035"/>
          </a:xfrm>
          <a:prstGeom prst="round2DiagRect">
            <a:avLst>
              <a:gd name="adj1" fmla="val 40667"/>
              <a:gd name="adj2" fmla="val 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Double Eagle Resort &amp; Spa</a:t>
            </a:r>
          </a:p>
        </p:txBody>
      </p:sp>
      <p:sp>
        <p:nvSpPr>
          <p:cNvPr id="8" name="Rectangle: Diagonal Corners Rounded 7">
            <a:extLst>
              <a:ext uri="{FF2B5EF4-FFF2-40B4-BE49-F238E27FC236}">
                <a16:creationId xmlns:a16="http://schemas.microsoft.com/office/drawing/2014/main" id="{54393B6E-31FF-82FA-046C-C45CBAF2D1DA}"/>
              </a:ext>
            </a:extLst>
          </p:cNvPr>
          <p:cNvSpPr/>
          <p:nvPr/>
        </p:nvSpPr>
        <p:spPr>
          <a:xfrm>
            <a:off x="2694402" y="2959231"/>
            <a:ext cx="1035376" cy="547540"/>
          </a:xfrm>
          <a:prstGeom prst="round2DiagRect">
            <a:avLst>
              <a:gd name="adj1" fmla="val 38000"/>
              <a:gd name="adj2" fmla="val 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Double Eagle Resort</a:t>
            </a:r>
          </a:p>
        </p:txBody>
      </p:sp>
      <p:sp>
        <p:nvSpPr>
          <p:cNvPr id="9" name="Rectangle: Diagonal Corners Rounded 8">
            <a:extLst>
              <a:ext uri="{FF2B5EF4-FFF2-40B4-BE49-F238E27FC236}">
                <a16:creationId xmlns:a16="http://schemas.microsoft.com/office/drawing/2014/main" id="{2D8357F8-7A80-2E95-167F-B5F2DBE81752}"/>
              </a:ext>
            </a:extLst>
          </p:cNvPr>
          <p:cNvSpPr/>
          <p:nvPr/>
        </p:nvSpPr>
        <p:spPr>
          <a:xfrm>
            <a:off x="6355426" y="3581793"/>
            <a:ext cx="1035377" cy="359004"/>
          </a:xfrm>
          <a:prstGeom prst="round2DiagRect">
            <a:avLst>
              <a:gd name="adj1" fmla="val 38667"/>
              <a:gd name="adj2" fmla="val 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Whispering Pines Motel</a:t>
            </a:r>
          </a:p>
        </p:txBody>
      </p:sp>
    </p:spTree>
    <p:extLst>
      <p:ext uri="{BB962C8B-B14F-4D97-AF65-F5344CB8AC3E}">
        <p14:creationId xmlns:p14="http://schemas.microsoft.com/office/powerpoint/2010/main" val="220243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A324-0737-F0DA-1F7D-10CBE06D7C3F}"/>
              </a:ext>
            </a:extLst>
          </p:cNvPr>
          <p:cNvSpPr>
            <a:spLocks noGrp="1"/>
          </p:cNvSpPr>
          <p:nvPr>
            <p:ph type="title"/>
          </p:nvPr>
        </p:nvSpPr>
        <p:spPr>
          <a:xfrm>
            <a:off x="1241196" y="593376"/>
            <a:ext cx="9709608" cy="542917"/>
          </a:xfrm>
        </p:spPr>
        <p:txBody>
          <a:bodyPr anchor="b">
            <a:normAutofit/>
          </a:bodyPr>
          <a:lstStyle/>
          <a:p>
            <a:pPr>
              <a:lnSpc>
                <a:spcPct val="90000"/>
              </a:lnSpc>
            </a:pPr>
            <a:r>
              <a:rPr lang="en-US" dirty="0"/>
              <a:t> Issues noted in 2024 Denial</a:t>
            </a:r>
          </a:p>
        </p:txBody>
      </p:sp>
      <p:pic>
        <p:nvPicPr>
          <p:cNvPr id="5" name="Content Placeholder 4">
            <a:extLst>
              <a:ext uri="{FF2B5EF4-FFF2-40B4-BE49-F238E27FC236}">
                <a16:creationId xmlns:a16="http://schemas.microsoft.com/office/drawing/2014/main" id="{B8FBA30C-BD76-AFB3-0908-511B5B0EBE9B}"/>
              </a:ext>
            </a:extLst>
          </p:cNvPr>
          <p:cNvPicPr>
            <a:picLocks noGrp="1" noChangeAspect="1"/>
          </p:cNvPicPr>
          <p:nvPr>
            <p:ph sz="quarter" idx="4"/>
          </p:nvPr>
        </p:nvPicPr>
        <p:blipFill>
          <a:blip r:embed="rId3"/>
          <a:srcRect t="21604" b="28311"/>
          <a:stretch>
            <a:fillRect/>
          </a:stretch>
        </p:blipFill>
        <p:spPr>
          <a:xfrm>
            <a:off x="2103375" y="1140299"/>
            <a:ext cx="8198924" cy="3079820"/>
          </a:xfrm>
          <a:prstGeom prst="rect">
            <a:avLst/>
          </a:prstGeom>
          <a:noFill/>
        </p:spPr>
      </p:pic>
      <p:sp>
        <p:nvSpPr>
          <p:cNvPr id="6" name="TextBox 5">
            <a:extLst>
              <a:ext uri="{FF2B5EF4-FFF2-40B4-BE49-F238E27FC236}">
                <a16:creationId xmlns:a16="http://schemas.microsoft.com/office/drawing/2014/main" id="{49B47982-9B4B-C7B6-5585-54CAD76AA695}"/>
              </a:ext>
            </a:extLst>
          </p:cNvPr>
          <p:cNvSpPr txBox="1"/>
          <p:nvPr/>
        </p:nvSpPr>
        <p:spPr>
          <a:xfrm>
            <a:off x="2103374" y="4298656"/>
            <a:ext cx="399262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rPr>
              <a:t>Reduction in local resident or workforce housing during local housing crisis. Small 611 square foot house is great for starter home. </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STR is making homes an investment property. Takes away from long-term renters or employee housing.</a:t>
            </a:r>
          </a:p>
        </p:txBody>
      </p:sp>
      <p:sp>
        <p:nvSpPr>
          <p:cNvPr id="8" name="TextBox 7">
            <a:extLst>
              <a:ext uri="{FF2B5EF4-FFF2-40B4-BE49-F238E27FC236}">
                <a16:creationId xmlns:a16="http://schemas.microsoft.com/office/drawing/2014/main" id="{A6609E79-99BD-676D-E501-86C858D7D67D}"/>
              </a:ext>
            </a:extLst>
          </p:cNvPr>
          <p:cNvSpPr txBox="1"/>
          <p:nvPr/>
        </p:nvSpPr>
        <p:spPr>
          <a:xfrm>
            <a:off x="6202837" y="4298656"/>
            <a:ext cx="40755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rPr>
              <a:t>Access road issue as wildfires increase, could cause impact to traffic and emergency access. </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Garbage disposal and protecting wildlife and improper trash storage, litter. Past issues with STR visitors.</a:t>
            </a:r>
          </a:p>
        </p:txBody>
      </p:sp>
    </p:spTree>
    <p:extLst>
      <p:ext uri="{BB962C8B-B14F-4D97-AF65-F5344CB8AC3E}">
        <p14:creationId xmlns:p14="http://schemas.microsoft.com/office/powerpoint/2010/main" val="168621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8408255" y="1387735"/>
            <a:ext cx="3516854" cy="1709831"/>
          </a:xfrm>
          <a:solidFill>
            <a:srgbClr val="FDFAF6">
              <a:alpha val="69804"/>
            </a:srgbClr>
          </a:solidFill>
          <a:ln w="38100">
            <a:solidFill>
              <a:srgbClr val="C00000"/>
            </a:solidFill>
            <a:prstDash val="solid"/>
          </a:ln>
        </p:spPr>
        <p:txBody>
          <a:bodyPr/>
          <a:lstStyle/>
          <a:p>
            <a:pPr algn="ctr"/>
            <a:r>
              <a:rPr lang="en-US" dirty="0"/>
              <a:t>Existing overnight rentals</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7899700" y="3254449"/>
            <a:ext cx="4292300" cy="2264224"/>
          </a:xfrm>
        </p:spPr>
        <p:txBody>
          <a:bodyPr>
            <a:normAutofit/>
          </a:bodyPr>
          <a:lstStyle/>
          <a:p>
            <a:pPr marL="342900" indent="-342900">
              <a:buFont typeface="Arial" panose="020B0604020202020204" pitchFamily="34" charset="0"/>
              <a:buChar char="•"/>
            </a:pPr>
            <a:r>
              <a:rPr lang="en-US" dirty="0"/>
              <a:t>Four existing within 400’ of proposed project site</a:t>
            </a:r>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C9B3ACB-D8A1-5EFB-99B2-71472E3D9DB6}"/>
              </a:ext>
            </a:extLst>
          </p:cNvPr>
          <p:cNvPicPr>
            <a:picLocks noChangeAspect="1"/>
          </p:cNvPicPr>
          <p:nvPr/>
        </p:nvPicPr>
        <p:blipFill>
          <a:blip r:embed="rId3"/>
          <a:stretch>
            <a:fillRect/>
          </a:stretch>
        </p:blipFill>
        <p:spPr>
          <a:xfrm>
            <a:off x="395983" y="1222145"/>
            <a:ext cx="6865951" cy="4296528"/>
          </a:xfrm>
          <a:prstGeom prst="rect">
            <a:avLst/>
          </a:prstGeom>
        </p:spPr>
      </p:pic>
    </p:spTree>
    <p:extLst>
      <p:ext uri="{BB962C8B-B14F-4D97-AF65-F5344CB8AC3E}">
        <p14:creationId xmlns:p14="http://schemas.microsoft.com/office/powerpoint/2010/main" val="197317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0199-C129-11F0-56F2-2D1AED21CB4C}"/>
              </a:ext>
            </a:extLst>
          </p:cNvPr>
          <p:cNvSpPr>
            <a:spLocks noGrp="1"/>
          </p:cNvSpPr>
          <p:nvPr>
            <p:ph type="title"/>
          </p:nvPr>
        </p:nvSpPr>
        <p:spPr>
          <a:xfrm>
            <a:off x="5368954" y="810215"/>
            <a:ext cx="5723586" cy="4739104"/>
          </a:xfrm>
        </p:spPr>
        <p:txBody>
          <a:bodyPr anchor="ctr">
            <a:normAutofit fontScale="90000"/>
          </a:bodyPr>
          <a:lstStyle/>
          <a:p>
            <a:pPr>
              <a:lnSpc>
                <a:spcPct val="150000"/>
              </a:lnSpc>
            </a:pPr>
            <a:r>
              <a:rPr lang="en-US" dirty="0"/>
              <a:t>Lot Coverage</a:t>
            </a:r>
            <a:br>
              <a:rPr lang="en-US" dirty="0"/>
            </a:br>
            <a:r>
              <a:rPr lang="en-US" dirty="0"/>
              <a:t>Setbacks</a:t>
            </a:r>
            <a:br>
              <a:rPr lang="en-US" dirty="0"/>
            </a:br>
            <a:r>
              <a:rPr lang="en-US" dirty="0"/>
              <a:t>Parking</a:t>
            </a:r>
            <a:br>
              <a:rPr lang="en-US" dirty="0"/>
            </a:br>
            <a:r>
              <a:rPr lang="en-US" dirty="0"/>
              <a:t>Access Road</a:t>
            </a:r>
            <a:br>
              <a:rPr lang="en-US" dirty="0"/>
            </a:br>
            <a:r>
              <a:rPr lang="en-US" dirty="0"/>
              <a:t>Snow Storage</a:t>
            </a:r>
            <a:br>
              <a:rPr lang="en-US" dirty="0"/>
            </a:br>
            <a:r>
              <a:rPr lang="en-US" dirty="0"/>
              <a:t>Dark Sky</a:t>
            </a:r>
          </a:p>
        </p:txBody>
      </p:sp>
      <p:pic>
        <p:nvPicPr>
          <p:cNvPr id="7" name="Picture 6" descr="A lake surrounded by trees and mountains&#10;&#10;AI-generated content may be incorrect.">
            <a:extLst>
              <a:ext uri="{FF2B5EF4-FFF2-40B4-BE49-F238E27FC236}">
                <a16:creationId xmlns:a16="http://schemas.microsoft.com/office/drawing/2014/main" id="{95D558E2-B41B-6CEE-AD52-8B8D247B485B}"/>
              </a:ext>
            </a:extLst>
          </p:cNvPr>
          <p:cNvPicPr>
            <a:picLocks noChangeAspect="1"/>
          </p:cNvPicPr>
          <p:nvPr/>
        </p:nvPicPr>
        <p:blipFill>
          <a:blip r:embed="rId3"/>
          <a:srcRect l="18189" r="30572" b="-2"/>
          <a:stretch>
            <a:fillRect/>
          </a:stretch>
        </p:blipFill>
        <p:spPr>
          <a:xfrm>
            <a:off x="443345" y="10"/>
            <a:ext cx="4344695" cy="6359515"/>
          </a:xfrm>
          <a:prstGeom prst="rect">
            <a:avLst/>
          </a:prstGeom>
          <a:noFill/>
        </p:spPr>
      </p:pic>
    </p:spTree>
    <p:extLst>
      <p:ext uri="{BB962C8B-B14F-4D97-AF65-F5344CB8AC3E}">
        <p14:creationId xmlns:p14="http://schemas.microsoft.com/office/powerpoint/2010/main" val="113171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914401" y="928687"/>
            <a:ext cx="3282949" cy="722005"/>
          </a:xfrm>
        </p:spPr>
        <p:txBody>
          <a:bodyPr/>
          <a:lstStyle/>
          <a:p>
            <a:r>
              <a:rPr lang="en-US" sz="2800" dirty="0">
                <a:solidFill>
                  <a:srgbClr val="ED8A05"/>
                </a:solidFill>
              </a:rPr>
              <a:t>Lot Coverage</a:t>
            </a:r>
          </a:p>
        </p:txBody>
      </p:sp>
      <p:sp>
        <p:nvSpPr>
          <p:cNvPr id="14" name="Content Placeholder 7">
            <a:extLst>
              <a:ext uri="{FF2B5EF4-FFF2-40B4-BE49-F238E27FC236}">
                <a16:creationId xmlns:a16="http://schemas.microsoft.com/office/drawing/2014/main" id="{749C7CD1-A9AA-49E3-6734-AD9546F2DF5B}"/>
              </a:ext>
            </a:extLst>
          </p:cNvPr>
          <p:cNvSpPr>
            <a:spLocks noGrp="1"/>
          </p:cNvSpPr>
          <p:nvPr>
            <p:ph sz="half" idx="15"/>
          </p:nvPr>
        </p:nvSpPr>
        <p:spPr>
          <a:xfrm>
            <a:off x="914401" y="1895890"/>
            <a:ext cx="3282950" cy="1580380"/>
          </a:xfrm>
        </p:spPr>
        <p:txBody>
          <a:bodyPr>
            <a:normAutofit/>
          </a:bodyPr>
          <a:lstStyle/>
          <a:p>
            <a:pPr marL="0" indent="0">
              <a:buNone/>
            </a:pPr>
            <a:r>
              <a:rPr lang="en-US" dirty="0">
                <a:solidFill>
                  <a:srgbClr val="C87404"/>
                </a:solidFill>
              </a:rPr>
              <a:t>GP allows max 40%. </a:t>
            </a:r>
          </a:p>
          <a:p>
            <a:pPr lvl="1">
              <a:buFont typeface="Arial" panose="020B0604020202020204" pitchFamily="34" charset="0"/>
              <a:buChar char="•"/>
            </a:pPr>
            <a:r>
              <a:rPr lang="en-US" dirty="0">
                <a:solidFill>
                  <a:srgbClr val="C87404"/>
                </a:solidFill>
              </a:rPr>
              <a:t>House + detached guesthouse (shed storage) 13.2% </a:t>
            </a:r>
          </a:p>
        </p:txBody>
      </p:sp>
      <p:sp>
        <p:nvSpPr>
          <p:cNvPr id="2" name="Title 2">
            <a:extLst>
              <a:ext uri="{FF2B5EF4-FFF2-40B4-BE49-F238E27FC236}">
                <a16:creationId xmlns:a16="http://schemas.microsoft.com/office/drawing/2014/main" id="{B41BD5F1-A37B-82C8-12E8-28E67A0432BD}"/>
              </a:ext>
            </a:extLst>
          </p:cNvPr>
          <p:cNvSpPr txBox="1">
            <a:spLocks/>
          </p:cNvSpPr>
          <p:nvPr/>
        </p:nvSpPr>
        <p:spPr>
          <a:xfrm>
            <a:off x="4781550" y="928688"/>
            <a:ext cx="3282949" cy="722005"/>
          </a:xfrm>
          <a:prstGeom prst="rect">
            <a:avLst/>
          </a:prstGeom>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r>
              <a:rPr lang="en-US" sz="2800" dirty="0"/>
              <a:t>Setbacks</a:t>
            </a:r>
          </a:p>
        </p:txBody>
      </p:sp>
      <p:pic>
        <p:nvPicPr>
          <p:cNvPr id="16" name="Picture Placeholder 15">
            <a:extLst>
              <a:ext uri="{FF2B5EF4-FFF2-40B4-BE49-F238E27FC236}">
                <a16:creationId xmlns:a16="http://schemas.microsoft.com/office/drawing/2014/main" id="{2DDB2565-DA7B-2153-407E-2771AFFA22C2}"/>
              </a:ext>
            </a:extLst>
          </p:cNvPr>
          <p:cNvPicPr>
            <a:picLocks noGrp="1" noChangeAspect="1"/>
          </p:cNvPicPr>
          <p:nvPr>
            <p:ph type="pic" sz="quarter" idx="14"/>
          </p:nvPr>
        </p:nvPicPr>
        <p:blipFill>
          <a:blip r:embed="rId3">
            <a:alphaModFix amt="70000"/>
          </a:blip>
          <a:srcRect l="48385" t="1202" r="5703" b="-623"/>
          <a:stretch>
            <a:fillRect/>
          </a:stretch>
        </p:blipFill>
        <p:spPr>
          <a:xfrm>
            <a:off x="7808964" y="365761"/>
            <a:ext cx="3945337" cy="64922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Picture 5">
            <a:extLst>
              <a:ext uri="{FF2B5EF4-FFF2-40B4-BE49-F238E27FC236}">
                <a16:creationId xmlns:a16="http://schemas.microsoft.com/office/drawing/2014/main" id="{23F486F3-97E2-FA7B-F152-B6412AD180B9}"/>
              </a:ext>
            </a:extLst>
          </p:cNvPr>
          <p:cNvPicPr>
            <a:picLocks noChangeAspect="1"/>
          </p:cNvPicPr>
          <p:nvPr/>
        </p:nvPicPr>
        <p:blipFill>
          <a:blip r:embed="rId4"/>
          <a:stretch>
            <a:fillRect/>
          </a:stretch>
        </p:blipFill>
        <p:spPr>
          <a:xfrm>
            <a:off x="437699" y="3192023"/>
            <a:ext cx="4419771" cy="3314829"/>
          </a:xfrm>
          <a:prstGeom prst="rect">
            <a:avLst/>
          </a:prstGeom>
        </p:spPr>
      </p:pic>
      <p:sp>
        <p:nvSpPr>
          <p:cNvPr id="13" name="Content Placeholder 5">
            <a:extLst>
              <a:ext uri="{FF2B5EF4-FFF2-40B4-BE49-F238E27FC236}">
                <a16:creationId xmlns:a16="http://schemas.microsoft.com/office/drawing/2014/main" id="{58AC0C8B-8A7A-9FAE-2D0F-4D1C3A8C3FA5}"/>
              </a:ext>
            </a:extLst>
          </p:cNvPr>
          <p:cNvSpPr>
            <a:spLocks noGrp="1"/>
          </p:cNvSpPr>
          <p:nvPr>
            <p:ph sz="half" idx="1"/>
          </p:nvPr>
        </p:nvSpPr>
        <p:spPr>
          <a:xfrm>
            <a:off x="4857470" y="1914279"/>
            <a:ext cx="3763963" cy="2840595"/>
          </a:xfrm>
          <a:gradFill flip="none" rotWithShape="1">
            <a:gsLst>
              <a:gs pos="0">
                <a:schemeClr val="accent4">
                  <a:tint val="66000"/>
                  <a:satMod val="160000"/>
                  <a:alpha val="80000"/>
                </a:schemeClr>
              </a:gs>
              <a:gs pos="50000">
                <a:schemeClr val="accent4">
                  <a:tint val="44500"/>
                  <a:satMod val="160000"/>
                </a:schemeClr>
              </a:gs>
              <a:gs pos="100000">
                <a:schemeClr val="accent4">
                  <a:tint val="23500"/>
                  <a:satMod val="160000"/>
                </a:schemeClr>
              </a:gs>
            </a:gsLst>
            <a:lin ang="13500000" scaled="1"/>
            <a:tileRect/>
          </a:gradFill>
          <a:ln w="19050">
            <a:solidFill>
              <a:schemeClr val="accent4">
                <a:lumMod val="50000"/>
              </a:schemeClr>
            </a:solidFill>
          </a:ln>
        </p:spPr>
        <p:txBody>
          <a:bodyPr>
            <a:normAutofit/>
          </a:bodyPr>
          <a:lstStyle/>
          <a:p>
            <a:r>
              <a:rPr lang="en-US" dirty="0"/>
              <a:t>GP SFR regulations allows min setbacks 20’ Front, 10’ Rear, 10’ Sides.</a:t>
            </a:r>
          </a:p>
          <a:p>
            <a:pPr marL="971550" lvl="1" indent="-285750"/>
            <a:r>
              <a:rPr lang="en-US" dirty="0"/>
              <a:t>Existing nonconforming setback on the western side property line (~6.5’)</a:t>
            </a:r>
          </a:p>
          <a:p>
            <a:pPr marL="1428750" lvl="2" indent="-285750">
              <a:buFont typeface="Wingdings" panose="05000000000000000000" pitchFamily="2" charset="2"/>
              <a:buChar char="v"/>
            </a:pPr>
            <a:r>
              <a:rPr lang="en-US" sz="1400" dirty="0"/>
              <a:t>House built 1977</a:t>
            </a:r>
          </a:p>
          <a:p>
            <a:pPr marL="971550" lvl="1" indent="-285750"/>
            <a:r>
              <a:rPr lang="en-US" dirty="0"/>
              <a:t>Compliant with front, eastern side, and rear setbacks</a:t>
            </a:r>
          </a:p>
          <a:p>
            <a:endParaRPr lang="en-US" dirty="0"/>
          </a:p>
        </p:txBody>
      </p:sp>
      <p:cxnSp>
        <p:nvCxnSpPr>
          <p:cNvPr id="19" name="Straight Connector 18">
            <a:extLst>
              <a:ext uri="{FF2B5EF4-FFF2-40B4-BE49-F238E27FC236}">
                <a16:creationId xmlns:a16="http://schemas.microsoft.com/office/drawing/2014/main" id="{18F03314-645B-664E-E8CA-38CEC121D0B7}"/>
              </a:ext>
            </a:extLst>
          </p:cNvPr>
          <p:cNvCxnSpPr/>
          <p:nvPr/>
        </p:nvCxnSpPr>
        <p:spPr>
          <a:xfrm>
            <a:off x="437699" y="1650692"/>
            <a:ext cx="7371265"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4161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914400" y="670707"/>
            <a:ext cx="2678654" cy="891169"/>
          </a:xfrm>
        </p:spPr>
        <p:txBody>
          <a:bodyPr/>
          <a:lstStyle/>
          <a:p>
            <a:r>
              <a:rPr lang="en-US" dirty="0"/>
              <a:t>Parking</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3"/>
          </p:nvPr>
        </p:nvSpPr>
        <p:spPr>
          <a:xfrm>
            <a:off x="914401" y="1912243"/>
            <a:ext cx="6347012" cy="3721817"/>
          </a:xfrm>
        </p:spPr>
        <p:txBody>
          <a:bodyPr>
            <a:normAutofit/>
          </a:bodyPr>
          <a:lstStyle/>
          <a:p>
            <a:r>
              <a:rPr lang="en-US" dirty="0"/>
              <a:t>SFR requires two parking spaces 10’ x 20’</a:t>
            </a:r>
          </a:p>
          <a:p>
            <a:pPr marL="690372" lvl="1" indent="-342900"/>
            <a:r>
              <a:rPr lang="en-US" dirty="0"/>
              <a:t>Driveway is 45’ x 10’ two uncovered tandem spaces </a:t>
            </a:r>
          </a:p>
          <a:p>
            <a:pPr marL="690372" lvl="1" indent="-342900"/>
            <a:r>
              <a:rPr lang="en-US" dirty="0"/>
              <a:t>Meets requirement and condition that all parking must be contained </a:t>
            </a:r>
            <a:r>
              <a:rPr lang="en-US" b="1" dirty="0"/>
              <a:t>on-site</a:t>
            </a:r>
            <a:r>
              <a:rPr lang="en-US" dirty="0"/>
              <a:t> and number of vehicles permitted shall not exceed number of parking spaces</a:t>
            </a:r>
          </a:p>
          <a:p>
            <a:pPr lvl="1" indent="0">
              <a:buNone/>
            </a:pPr>
            <a:endParaRPr lang="en-US" dirty="0"/>
          </a:p>
          <a:p>
            <a:r>
              <a:rPr lang="en-US" dirty="0"/>
              <a:t>STR guests will be limited to two vehicles</a:t>
            </a:r>
          </a:p>
        </p:txBody>
      </p:sp>
      <p:pic>
        <p:nvPicPr>
          <p:cNvPr id="14" name="Picture 13">
            <a:extLst>
              <a:ext uri="{FF2B5EF4-FFF2-40B4-BE49-F238E27FC236}">
                <a16:creationId xmlns:a16="http://schemas.microsoft.com/office/drawing/2014/main" id="{1E141FDF-510A-6E8E-16AC-C41C3F9E02B4}"/>
              </a:ext>
            </a:extLst>
          </p:cNvPr>
          <p:cNvPicPr>
            <a:picLocks noChangeAspect="1"/>
          </p:cNvPicPr>
          <p:nvPr/>
        </p:nvPicPr>
        <p:blipFill>
          <a:blip r:embed="rId3"/>
          <a:srcRect l="22771"/>
          <a:stretch>
            <a:fillRect/>
          </a:stretch>
        </p:blipFill>
        <p:spPr>
          <a:xfrm>
            <a:off x="8488964" y="3278393"/>
            <a:ext cx="3530914" cy="3429000"/>
          </a:xfrm>
          <a:prstGeom prst="rect">
            <a:avLst/>
          </a:prstGeom>
        </p:spPr>
      </p:pic>
      <p:pic>
        <p:nvPicPr>
          <p:cNvPr id="8" name="Picture Placeholder 7">
            <a:extLst>
              <a:ext uri="{FF2B5EF4-FFF2-40B4-BE49-F238E27FC236}">
                <a16:creationId xmlns:a16="http://schemas.microsoft.com/office/drawing/2014/main" id="{62C8674C-60AB-D200-CF31-52B32DA0D26C}"/>
              </a:ext>
            </a:extLst>
          </p:cNvPr>
          <p:cNvPicPr>
            <a:picLocks noGrp="1" noChangeAspect="1"/>
          </p:cNvPicPr>
          <p:nvPr>
            <p:ph type="pic" sz="quarter" idx="14"/>
          </p:nvPr>
        </p:nvPicPr>
        <p:blipFill>
          <a:blip r:embed="rId4"/>
          <a:srcRect l="3899" r="3899"/>
          <a:stretch>
            <a:fillRect/>
          </a:stretch>
        </p:blipFill>
        <p:spPr>
          <a:xfrm>
            <a:off x="7388181" y="159826"/>
            <a:ext cx="3401740" cy="366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Connector 9">
            <a:extLst>
              <a:ext uri="{FF2B5EF4-FFF2-40B4-BE49-F238E27FC236}">
                <a16:creationId xmlns:a16="http://schemas.microsoft.com/office/drawing/2014/main" id="{E1838BA8-62B3-D8FF-4336-BB25F7C075E0}"/>
              </a:ext>
            </a:extLst>
          </p:cNvPr>
          <p:cNvCxnSpPr>
            <a:cxnSpLocks/>
          </p:cNvCxnSpPr>
          <p:nvPr/>
        </p:nvCxnSpPr>
        <p:spPr>
          <a:xfrm>
            <a:off x="9885116" y="1334707"/>
            <a:ext cx="363437" cy="309354"/>
          </a:xfrm>
          <a:prstGeom prst="line">
            <a:avLst/>
          </a:prstGeom>
          <a:ln w="38100">
            <a:solidFill>
              <a:srgbClr val="FFFF00"/>
            </a:solidFill>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7C3643DD-4F96-1297-6E69-68A2FB8A4A20}"/>
              </a:ext>
            </a:extLst>
          </p:cNvPr>
          <p:cNvSpPr txBox="1"/>
          <p:nvPr/>
        </p:nvSpPr>
        <p:spPr>
          <a:xfrm rot="2532089">
            <a:off x="9937401" y="1190054"/>
            <a:ext cx="524153" cy="369332"/>
          </a:xfrm>
          <a:prstGeom prst="rect">
            <a:avLst/>
          </a:prstGeom>
          <a:noFill/>
        </p:spPr>
        <p:txBody>
          <a:bodyPr wrap="square" rtlCol="0">
            <a:spAutoFit/>
          </a:bodyPr>
          <a:lstStyle/>
          <a:p>
            <a:r>
              <a:rPr lang="en-US" b="1" dirty="0">
                <a:solidFill>
                  <a:srgbClr val="FFFF00"/>
                </a:solidFill>
              </a:rPr>
              <a:t>10’</a:t>
            </a:r>
          </a:p>
        </p:txBody>
      </p:sp>
    </p:spTree>
    <p:extLst>
      <p:ext uri="{BB962C8B-B14F-4D97-AF65-F5344CB8AC3E}">
        <p14:creationId xmlns:p14="http://schemas.microsoft.com/office/powerpoint/2010/main" val="4072101725"/>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2896f0-2fc7-430d-b36a-19fa00e6079f" xsi:nil="true"/>
    <lcf76f155ced4ddcb4097134ff3c332f xmlns="a5e947fa-e9de-4e20-9dc3-8ff936a890b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36A4187AE7034BA08C16789CBB0582" ma:contentTypeVersion="16" ma:contentTypeDescription="Create a new document." ma:contentTypeScope="" ma:versionID="491345429de44ea293ab1d558969e474">
  <xsd:schema xmlns:xsd="http://www.w3.org/2001/XMLSchema" xmlns:xs="http://www.w3.org/2001/XMLSchema" xmlns:p="http://schemas.microsoft.com/office/2006/metadata/properties" xmlns:ns2="a5e947fa-e9de-4e20-9dc3-8ff936a890b4" xmlns:ns3="c62896f0-2fc7-430d-b36a-19fa00e6079f" targetNamespace="http://schemas.microsoft.com/office/2006/metadata/properties" ma:root="true" ma:fieldsID="351868e4cba31af8cabde98ba83e6e1a" ns2:_="" ns3:_="">
    <xsd:import namespace="a5e947fa-e9de-4e20-9dc3-8ff936a890b4"/>
    <xsd:import namespace="c62896f0-2fc7-430d-b36a-19fa00e607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947fa-e9de-4e20-9dc3-8ff936a890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564444-4256-4d2b-9f9e-dfa6a9e9503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896f0-2fc7-430d-b36a-19fa00e6079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a3f17-7ee2-40cc-874b-597475ab4f94}" ma:internalName="TaxCatchAll" ma:showField="CatchAllData" ma:web="c62896f0-2fc7-430d-b36a-19fa00e607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19FA4-954C-4FA8-82CB-206659C3B82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c62896f0-2fc7-430d-b36a-19fa00e6079f"/>
    <ds:schemaRef ds:uri="d27abc06-d8d6-4f40-a4b1-4fae5b53cb55"/>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EA6A9B1A-8E56-499E-B247-4976758C7A1F}"/>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{F1996ADD-6B2A-4F3D-8294-D1948FA213B8}TF8a9b5915-b8c7-461e-8cdd-693d48b5e32371f7b7e2_win32-4bf0b9a2ea37</Template>
  <TotalTime>4664</TotalTime>
  <Words>1989</Words>
  <Application>Microsoft Office PowerPoint</Application>
  <PresentationFormat>Widescreen</PresentationFormat>
  <Paragraphs>159</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vt:lpstr>
      <vt:lpstr>Use Permit 25-014 Mann Short-Term Rental  Mono County Planning Commission December 18, 2025</vt:lpstr>
      <vt:lpstr>Project Description</vt:lpstr>
      <vt:lpstr>Project Description &amp; Location</vt:lpstr>
      <vt:lpstr>PowerPoint Presentation</vt:lpstr>
      <vt:lpstr> Issues noted in 2024 Denial</vt:lpstr>
      <vt:lpstr>Existing overnight rentals</vt:lpstr>
      <vt:lpstr>Lot Coverage Setbacks Parking Access Road Snow Storage Dark Sky</vt:lpstr>
      <vt:lpstr>Lot Coverage</vt:lpstr>
      <vt:lpstr>Parking</vt:lpstr>
      <vt:lpstr>Access road</vt:lpstr>
      <vt:lpstr>Snow Storage</vt:lpstr>
      <vt:lpstr>Dark SKy</vt:lpstr>
      <vt:lpstr>California Environmental Quality Act (CEQA)</vt:lpstr>
      <vt:lpstr>General Plan Consistency</vt:lpstr>
      <vt:lpstr>Land development technical advisory (LDTAC)</vt:lpstr>
      <vt:lpstr>PowerPoint Presentation</vt:lpstr>
      <vt:lpstr>PowerPoint Presentation</vt:lpstr>
      <vt:lpstr>Finding #1</vt:lpstr>
      <vt:lpstr>Finding #2</vt:lpstr>
      <vt:lpstr>Alternative Finding #2</vt:lpstr>
      <vt:lpstr>Finding #3</vt:lpstr>
      <vt:lpstr>Alternative Finding #3</vt:lpstr>
      <vt:lpstr>Finding #4</vt:lpstr>
      <vt:lpstr>Alternative Finding #4</vt:lpstr>
      <vt:lpstr>Recommendation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Melinda Guerrero</dc:creator>
  <cp:lastModifiedBy>Melinda Guerrero</cp:lastModifiedBy>
  <cp:revision>3</cp:revision>
  <dcterms:created xsi:type="dcterms:W3CDTF">2025-12-09T22:35:49Z</dcterms:created>
  <dcterms:modified xsi:type="dcterms:W3CDTF">2025-12-18T16:16:40Z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0x0101003336A4187AE7034BA08C16789CBB0582</vt:lpwstr>
  </property>
  <property fmtid="{D5CDD505-2E9C-101B-9397-08002B2CF9AE}" pid="3" name="MediaServiceImageTags">
    <vt:lpwstr/>
  </property>
</Properties>
</file>